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layfair Display" charset="1" panose="00000500000000000000"/>
      <p:regular r:id="rId12"/>
    </p:embeddedFont>
    <p:embeddedFont>
      <p:font typeface="Playfair Display Bold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media/image10.png" Type="http://schemas.openxmlformats.org/officeDocument/2006/relationships/image"/><Relationship Id="rId20" Target="../media/image28.png" Type="http://schemas.openxmlformats.org/officeDocument/2006/relationships/image"/><Relationship Id="rId21" Target="../media/image29.svg" Type="http://schemas.openxmlformats.org/officeDocument/2006/relationships/image"/><Relationship Id="rId22" Target="../media/image30.png" Type="http://schemas.openxmlformats.org/officeDocument/2006/relationships/image"/><Relationship Id="rId23" Target="../media/image31.svg" Type="http://schemas.openxmlformats.org/officeDocument/2006/relationships/image"/><Relationship Id="rId24" Target="../media/image32.png" Type="http://schemas.openxmlformats.org/officeDocument/2006/relationships/image"/><Relationship Id="rId25" Target="../media/image33.png" Type="http://schemas.openxmlformats.org/officeDocument/2006/relationships/image"/><Relationship Id="rId26" Target="../media/image34.png" Type="http://schemas.openxmlformats.org/officeDocument/2006/relationships/image"/><Relationship Id="rId27" Target="../media/image35.svg" Type="http://schemas.openxmlformats.org/officeDocument/2006/relationships/image"/><Relationship Id="rId28" Target="../media/image9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gif" Type="http://schemas.openxmlformats.org/officeDocument/2006/relationships/image"/><Relationship Id="rId13" Target="../media/image47.jpeg" Type="http://schemas.openxmlformats.org/officeDocument/2006/relationships/image"/><Relationship Id="rId14" Target="../media/image48.png" Type="http://schemas.openxmlformats.org/officeDocument/2006/relationships/image"/><Relationship Id="rId15" Target="../media/image9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9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9.pn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svg" Type="http://schemas.openxmlformats.org/officeDocument/2006/relationships/image"/><Relationship Id="rId15" Target="../media/image83.gif" Type="http://schemas.openxmlformats.org/officeDocument/2006/relationships/image"/><Relationship Id="rId16" Target="../media/image84.png" Type="http://schemas.openxmlformats.org/officeDocument/2006/relationships/image"/><Relationship Id="rId17" Target="../media/image85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media/image71.png" Type="http://schemas.openxmlformats.org/officeDocument/2006/relationships/image"/><Relationship Id="rId20" Target="../media/image9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47.jpeg" Type="http://schemas.openxmlformats.org/officeDocument/2006/relationships/image"/><Relationship Id="rId8" Target="../media/image76.gif" Type="http://schemas.openxmlformats.org/officeDocument/2006/relationships/image"/><Relationship Id="rId9" Target="../media/image7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5712" y="407112"/>
            <a:ext cx="4489966" cy="8851188"/>
          </a:xfrm>
          <a:custGeom>
            <a:avLst/>
            <a:gdLst/>
            <a:ahLst/>
            <a:cxnLst/>
            <a:rect r="r" b="b" t="t" l="l"/>
            <a:pathLst>
              <a:path h="8851188" w="4489966">
                <a:moveTo>
                  <a:pt x="0" y="0"/>
                </a:moveTo>
                <a:lnTo>
                  <a:pt x="4489966" y="0"/>
                </a:lnTo>
                <a:lnTo>
                  <a:pt x="4489966" y="8851188"/>
                </a:lnTo>
                <a:lnTo>
                  <a:pt x="0" y="885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95634">
            <a:off x="-726589" y="2671917"/>
            <a:ext cx="3510579" cy="3649940"/>
          </a:xfrm>
          <a:custGeom>
            <a:avLst/>
            <a:gdLst/>
            <a:ahLst/>
            <a:cxnLst/>
            <a:rect r="r" b="b" t="t" l="l"/>
            <a:pathLst>
              <a:path h="3649940" w="3510579">
                <a:moveTo>
                  <a:pt x="0" y="0"/>
                </a:moveTo>
                <a:lnTo>
                  <a:pt x="3510578" y="0"/>
                </a:lnTo>
                <a:lnTo>
                  <a:pt x="3510578" y="3649940"/>
                </a:lnTo>
                <a:lnTo>
                  <a:pt x="0" y="3649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71542" y="839441"/>
            <a:ext cx="2478524" cy="2271229"/>
          </a:xfrm>
          <a:custGeom>
            <a:avLst/>
            <a:gdLst/>
            <a:ahLst/>
            <a:cxnLst/>
            <a:rect r="r" b="b" t="t" l="l"/>
            <a:pathLst>
              <a:path h="2271229" w="2478524">
                <a:moveTo>
                  <a:pt x="0" y="0"/>
                </a:moveTo>
                <a:lnTo>
                  <a:pt x="2478524" y="0"/>
                </a:lnTo>
                <a:lnTo>
                  <a:pt x="2478524" y="2271229"/>
                </a:lnTo>
                <a:lnTo>
                  <a:pt x="0" y="2271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76405" y="5861406"/>
            <a:ext cx="4556816" cy="4838319"/>
          </a:xfrm>
          <a:custGeom>
            <a:avLst/>
            <a:gdLst/>
            <a:ahLst/>
            <a:cxnLst/>
            <a:rect r="r" b="b" t="t" l="l"/>
            <a:pathLst>
              <a:path h="4838319" w="4556816">
                <a:moveTo>
                  <a:pt x="4556817" y="0"/>
                </a:moveTo>
                <a:lnTo>
                  <a:pt x="0" y="0"/>
                </a:lnTo>
                <a:lnTo>
                  <a:pt x="0" y="4838319"/>
                </a:lnTo>
                <a:lnTo>
                  <a:pt x="4556817" y="4838319"/>
                </a:lnTo>
                <a:lnTo>
                  <a:pt x="455681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84927">
            <a:off x="3058553" y="1643424"/>
            <a:ext cx="8939276" cy="216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13536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Coderellas’</a:t>
            </a:r>
          </a:p>
        </p:txBody>
      </p:sp>
      <p:sp>
        <p:nvSpPr>
          <p:cNvPr name="TextBox 7" id="7"/>
          <p:cNvSpPr txBox="true"/>
          <p:nvPr/>
        </p:nvSpPr>
        <p:spPr>
          <a:xfrm rot="-155509">
            <a:off x="4310905" y="3724790"/>
            <a:ext cx="8748909" cy="174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7"/>
              </a:lnSpc>
            </a:pPr>
            <a:r>
              <a:rPr lang="en-US" sz="9237">
                <a:solidFill>
                  <a:srgbClr val="FFF9F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Fashion Fantasy</a:t>
            </a:r>
          </a:p>
        </p:txBody>
      </p:sp>
      <p:sp>
        <p:nvSpPr>
          <p:cNvPr name="TextBox 8" id="8"/>
          <p:cNvSpPr txBox="true"/>
          <p:nvPr/>
        </p:nvSpPr>
        <p:spPr>
          <a:xfrm rot="-86867">
            <a:off x="7249426" y="9520688"/>
            <a:ext cx="2943821" cy="69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Vidhi Gupta</a:t>
            </a:r>
          </a:p>
        </p:txBody>
      </p:sp>
      <p:sp>
        <p:nvSpPr>
          <p:cNvPr name="TextBox 9" id="9"/>
          <p:cNvSpPr txBox="true"/>
          <p:nvPr/>
        </p:nvSpPr>
        <p:spPr>
          <a:xfrm rot="-86867">
            <a:off x="6255205" y="7887014"/>
            <a:ext cx="4929762" cy="92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Aisha Waseem Khan</a:t>
            </a:r>
          </a:p>
        </p:txBody>
      </p:sp>
      <p:sp>
        <p:nvSpPr>
          <p:cNvPr name="TextBox 10" id="10"/>
          <p:cNvSpPr txBox="true"/>
          <p:nvPr/>
        </p:nvSpPr>
        <p:spPr>
          <a:xfrm rot="-86867">
            <a:off x="7061326" y="8705170"/>
            <a:ext cx="3319638" cy="72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Srijen Mishra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49259" y="6746741"/>
            <a:ext cx="1171016" cy="65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8"/>
              </a:lnSpc>
            </a:pPr>
            <a:r>
              <a:rPr lang="en-US" sz="4738">
                <a:solidFill>
                  <a:srgbClr val="FFF9F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By:-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95921" y="5357175"/>
            <a:ext cx="7677693" cy="153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44" indent="-399422" lvl="1">
              <a:lnSpc>
                <a:spcPts val="3700"/>
              </a:lnSpc>
              <a:buFont typeface="Arial"/>
              <a:buChar char="•"/>
            </a:pPr>
            <a:r>
              <a:rPr lang="en-US" sz="3700">
                <a:solidFill>
                  <a:srgbClr val="FFF9F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Engagement on a shopping platform</a:t>
            </a:r>
          </a:p>
          <a:p>
            <a:pPr algn="ctr">
              <a:lnSpc>
                <a:spcPts val="370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944826" y="9585024"/>
            <a:ext cx="1205361" cy="446698"/>
          </a:xfrm>
          <a:custGeom>
            <a:avLst/>
            <a:gdLst/>
            <a:ahLst/>
            <a:cxnLst/>
            <a:rect r="r" b="b" t="t" l="l"/>
            <a:pathLst>
              <a:path h="446698" w="1205361">
                <a:moveTo>
                  <a:pt x="0" y="0"/>
                </a:moveTo>
                <a:lnTo>
                  <a:pt x="1205362" y="0"/>
                </a:lnTo>
                <a:lnTo>
                  <a:pt x="1205362" y="446698"/>
                </a:lnTo>
                <a:lnTo>
                  <a:pt x="0" y="446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B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2276" y="1885438"/>
            <a:ext cx="4647477" cy="4377079"/>
          </a:xfrm>
          <a:custGeom>
            <a:avLst/>
            <a:gdLst/>
            <a:ahLst/>
            <a:cxnLst/>
            <a:rect r="r" b="b" t="t" l="l"/>
            <a:pathLst>
              <a:path h="4377079" w="4647477">
                <a:moveTo>
                  <a:pt x="0" y="0"/>
                </a:moveTo>
                <a:lnTo>
                  <a:pt x="4647477" y="0"/>
                </a:lnTo>
                <a:lnTo>
                  <a:pt x="4647477" y="4377079"/>
                </a:lnTo>
                <a:lnTo>
                  <a:pt x="0" y="437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24603">
            <a:off x="16260338" y="7515863"/>
            <a:ext cx="2534454" cy="3484874"/>
          </a:xfrm>
          <a:custGeom>
            <a:avLst/>
            <a:gdLst/>
            <a:ahLst/>
            <a:cxnLst/>
            <a:rect r="r" b="b" t="t" l="l"/>
            <a:pathLst>
              <a:path h="3484874" w="2534454">
                <a:moveTo>
                  <a:pt x="0" y="0"/>
                </a:moveTo>
                <a:lnTo>
                  <a:pt x="2534453" y="0"/>
                </a:lnTo>
                <a:lnTo>
                  <a:pt x="2534453" y="3484874"/>
                </a:lnTo>
                <a:lnTo>
                  <a:pt x="0" y="3484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3221" y="-381649"/>
            <a:ext cx="3252159" cy="3349602"/>
          </a:xfrm>
          <a:custGeom>
            <a:avLst/>
            <a:gdLst/>
            <a:ahLst/>
            <a:cxnLst/>
            <a:rect r="r" b="b" t="t" l="l"/>
            <a:pathLst>
              <a:path h="3349602" w="3252159">
                <a:moveTo>
                  <a:pt x="0" y="0"/>
                </a:moveTo>
                <a:lnTo>
                  <a:pt x="3252158" y="0"/>
                </a:lnTo>
                <a:lnTo>
                  <a:pt x="3252158" y="3349601"/>
                </a:lnTo>
                <a:lnTo>
                  <a:pt x="0" y="3349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60540" y="-46283"/>
            <a:ext cx="4052838" cy="4120260"/>
          </a:xfrm>
          <a:custGeom>
            <a:avLst/>
            <a:gdLst/>
            <a:ahLst/>
            <a:cxnLst/>
            <a:rect r="r" b="b" t="t" l="l"/>
            <a:pathLst>
              <a:path h="4120260" w="4052838">
                <a:moveTo>
                  <a:pt x="4052837" y="0"/>
                </a:moveTo>
                <a:lnTo>
                  <a:pt x="0" y="0"/>
                </a:lnTo>
                <a:lnTo>
                  <a:pt x="0" y="4120261"/>
                </a:lnTo>
                <a:lnTo>
                  <a:pt x="4052837" y="4120261"/>
                </a:lnTo>
                <a:lnTo>
                  <a:pt x="4052837" y="0"/>
                </a:lnTo>
                <a:close/>
              </a:path>
            </a:pathLst>
          </a:custGeom>
          <a:blipFill>
            <a:blip r:embed="rId8">
              <a:alphaModFix amt="5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16624" y="894704"/>
            <a:ext cx="1049255" cy="104925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-8021" r="0" b="-8021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flipV="true">
            <a:off x="9144000" y="2071203"/>
            <a:ext cx="0" cy="6492240"/>
          </a:xfrm>
          <a:prstGeom prst="line">
            <a:avLst/>
          </a:prstGeom>
          <a:ln cap="flat" w="38100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730924" y="3935546"/>
            <a:ext cx="2729481" cy="1467682"/>
            <a:chOff x="0" y="0"/>
            <a:chExt cx="718876" cy="386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8876" cy="386550"/>
            </a:xfrm>
            <a:custGeom>
              <a:avLst/>
              <a:gdLst/>
              <a:ahLst/>
              <a:cxnLst/>
              <a:rect r="r" b="b" t="t" l="l"/>
              <a:pathLst>
                <a:path h="386550" w="718876">
                  <a:moveTo>
                    <a:pt x="0" y="0"/>
                  </a:moveTo>
                  <a:lnTo>
                    <a:pt x="718876" y="0"/>
                  </a:lnTo>
                  <a:lnTo>
                    <a:pt x="718876" y="386550"/>
                  </a:lnTo>
                  <a:lnTo>
                    <a:pt x="0" y="386550"/>
                  </a:lnTo>
                  <a:close/>
                </a:path>
              </a:pathLst>
            </a:custGeom>
            <a:solidFill>
              <a:srgbClr val="FD957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718876" cy="338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sz="2199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Phase 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55175" y="2116974"/>
            <a:ext cx="6680950" cy="1659253"/>
            <a:chOff x="0" y="0"/>
            <a:chExt cx="1759592" cy="4370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59592" cy="437005"/>
            </a:xfrm>
            <a:custGeom>
              <a:avLst/>
              <a:gdLst/>
              <a:ahLst/>
              <a:cxnLst/>
              <a:rect r="r" b="b" t="t" l="l"/>
              <a:pathLst>
                <a:path h="437005" w="1759592">
                  <a:moveTo>
                    <a:pt x="0" y="0"/>
                  </a:moveTo>
                  <a:lnTo>
                    <a:pt x="1759592" y="0"/>
                  </a:lnTo>
                  <a:lnTo>
                    <a:pt x="1759592" y="437005"/>
                  </a:lnTo>
                  <a:lnTo>
                    <a:pt x="0" y="437005"/>
                  </a:ln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759592" cy="446530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l" marL="367032" indent="-183516" lvl="1">
                <a:lnSpc>
                  <a:spcPts val="2142"/>
                </a:lnSpc>
                <a:buFont typeface="Arial"/>
                <a:buChar char="•"/>
              </a:pPr>
              <a:r>
                <a:rPr lang="en-US" sz="1700" spc="-37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 platform to design outfits that suits her body with personalized AI recommendations.</a:t>
              </a:r>
            </a:p>
            <a:p>
              <a:pPr algn="l" marL="367032" indent="-183516" lvl="1">
                <a:lnSpc>
                  <a:spcPts val="2142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To participate in challenges, and contests.</a:t>
              </a:r>
            </a:p>
            <a:p>
              <a:pPr algn="l" marL="367032" indent="-183516" lvl="1">
                <a:lnSpc>
                  <a:spcPts val="2142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Opportunities to showcase her fashion creations and get feedback from the community.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7688" y="5505398"/>
            <a:ext cx="1894024" cy="1534357"/>
            <a:chOff x="0" y="0"/>
            <a:chExt cx="498838" cy="4041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8838" cy="404110"/>
            </a:xfrm>
            <a:custGeom>
              <a:avLst/>
              <a:gdLst/>
              <a:ahLst/>
              <a:cxnLst/>
              <a:rect r="r" b="b" t="t" l="l"/>
              <a:pathLst>
                <a:path h="404110" w="498838">
                  <a:moveTo>
                    <a:pt x="0" y="0"/>
                  </a:moveTo>
                  <a:lnTo>
                    <a:pt x="498838" y="0"/>
                  </a:lnTo>
                  <a:lnTo>
                    <a:pt x="498838" y="404110"/>
                  </a:lnTo>
                  <a:lnTo>
                    <a:pt x="0" y="404110"/>
                  </a:lnTo>
                  <a:close/>
                </a:path>
              </a:pathLst>
            </a:custGeom>
            <a:solidFill>
              <a:srgbClr val="FD957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498838" cy="366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08163" y="7096904"/>
            <a:ext cx="1894024" cy="1467682"/>
            <a:chOff x="0" y="0"/>
            <a:chExt cx="498838" cy="386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8838" cy="386550"/>
            </a:xfrm>
            <a:custGeom>
              <a:avLst/>
              <a:gdLst/>
              <a:ahLst/>
              <a:cxnLst/>
              <a:rect r="r" b="b" t="t" l="l"/>
              <a:pathLst>
                <a:path h="386550" w="498838">
                  <a:moveTo>
                    <a:pt x="0" y="0"/>
                  </a:moveTo>
                  <a:lnTo>
                    <a:pt x="498838" y="0"/>
                  </a:lnTo>
                  <a:lnTo>
                    <a:pt x="498838" y="386550"/>
                  </a:lnTo>
                  <a:lnTo>
                    <a:pt x="0" y="386550"/>
                  </a:lnTo>
                  <a:close/>
                </a:path>
              </a:pathLst>
            </a:custGeom>
            <a:solidFill>
              <a:srgbClr val="FD957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498838" cy="348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17688" y="8684471"/>
            <a:ext cx="1894024" cy="1467682"/>
            <a:chOff x="0" y="0"/>
            <a:chExt cx="498838" cy="386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8838" cy="386550"/>
            </a:xfrm>
            <a:custGeom>
              <a:avLst/>
              <a:gdLst/>
              <a:ahLst/>
              <a:cxnLst/>
              <a:rect r="r" b="b" t="t" l="l"/>
              <a:pathLst>
                <a:path h="386550" w="498838">
                  <a:moveTo>
                    <a:pt x="0" y="0"/>
                  </a:moveTo>
                  <a:lnTo>
                    <a:pt x="498838" y="0"/>
                  </a:lnTo>
                  <a:lnTo>
                    <a:pt x="498838" y="386550"/>
                  </a:lnTo>
                  <a:lnTo>
                    <a:pt x="0" y="386550"/>
                  </a:lnTo>
                  <a:close/>
                </a:path>
              </a:pathLst>
            </a:custGeom>
            <a:solidFill>
              <a:srgbClr val="FD957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498838" cy="348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956270" y="154467"/>
            <a:ext cx="3683362" cy="665606"/>
            <a:chOff x="0" y="0"/>
            <a:chExt cx="4911149" cy="88747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911149" cy="887475"/>
              <a:chOff x="0" y="0"/>
              <a:chExt cx="1127476" cy="20374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127476" cy="203742"/>
              </a:xfrm>
              <a:custGeom>
                <a:avLst/>
                <a:gdLst/>
                <a:ahLst/>
                <a:cxnLst/>
                <a:rect r="r" b="b" t="t" l="l"/>
                <a:pathLst>
                  <a:path h="203742" w="1127476">
                    <a:moveTo>
                      <a:pt x="0" y="0"/>
                    </a:moveTo>
                    <a:lnTo>
                      <a:pt x="1127476" y="0"/>
                    </a:lnTo>
                    <a:lnTo>
                      <a:pt x="1127476" y="203742"/>
                    </a:lnTo>
                    <a:lnTo>
                      <a:pt x="0" y="203742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38100"/>
                <a:ext cx="1127476" cy="1656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76831" y="118535"/>
              <a:ext cx="4557488" cy="616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4"/>
                </a:lnSpc>
                <a:spcBef>
                  <a:spcPct val="0"/>
                </a:spcBef>
              </a:pPr>
              <a:r>
                <a:rPr lang="en-US" sz="3221">
                  <a:solidFill>
                    <a:srgbClr val="FFF9F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User Journey Map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55175" y="943898"/>
            <a:ext cx="6680950" cy="1049251"/>
            <a:chOff x="0" y="0"/>
            <a:chExt cx="1759592" cy="27634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59592" cy="276346"/>
            </a:xfrm>
            <a:custGeom>
              <a:avLst/>
              <a:gdLst/>
              <a:ahLst/>
              <a:cxnLst/>
              <a:rect r="r" b="b" t="t" l="l"/>
              <a:pathLst>
                <a:path h="276346" w="1759592">
                  <a:moveTo>
                    <a:pt x="0" y="0"/>
                  </a:moveTo>
                  <a:lnTo>
                    <a:pt x="1759592" y="0"/>
                  </a:lnTo>
                  <a:lnTo>
                    <a:pt x="1759592" y="276346"/>
                  </a:lnTo>
                  <a:lnTo>
                    <a:pt x="0" y="276346"/>
                  </a:lnTo>
                  <a:close/>
                </a:path>
              </a:pathLst>
            </a:custGeom>
            <a:solidFill>
              <a:srgbClr val="F6D9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759592" cy="285871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l">
                <a:lnSpc>
                  <a:spcPts val="2142"/>
                </a:lnSpc>
              </a:pPr>
              <a:r>
                <a:rPr lang="en-US" sz="1700" spc="-37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Meet Arya, a 20-year-old college student with a healthier body type, who is fashion-conscious and seeks a platform that promotes inclusivity and community support.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38635" y="2067780"/>
            <a:ext cx="598388" cy="1757642"/>
            <a:chOff x="0" y="0"/>
            <a:chExt cx="797851" cy="234352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797851" cy="2343522"/>
              <a:chOff x="0" y="0"/>
              <a:chExt cx="157600" cy="462918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600" cy="462918"/>
              </a:xfrm>
              <a:custGeom>
                <a:avLst/>
                <a:gdLst/>
                <a:ahLst/>
                <a:cxnLst/>
                <a:rect r="r" b="b" t="t" l="l"/>
                <a:pathLst>
                  <a:path h="462918" w="157600">
                    <a:moveTo>
                      <a:pt x="0" y="0"/>
                    </a:moveTo>
                    <a:lnTo>
                      <a:pt x="157600" y="0"/>
                    </a:lnTo>
                    <a:lnTo>
                      <a:pt x="157600" y="462918"/>
                    </a:lnTo>
                    <a:lnTo>
                      <a:pt x="0" y="46291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38100"/>
                <a:ext cx="157600" cy="424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0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-5400000">
              <a:off x="-723118" y="980203"/>
              <a:ext cx="2212337" cy="383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en-US" sz="2000" spc="26">
                  <a:solidFill>
                    <a:srgbClr val="FFF9F9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Expectations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399422" y="5657798"/>
            <a:ext cx="540273" cy="690444"/>
          </a:xfrm>
          <a:custGeom>
            <a:avLst/>
            <a:gdLst/>
            <a:ahLst/>
            <a:cxnLst/>
            <a:rect r="r" b="b" t="t" l="l"/>
            <a:pathLst>
              <a:path h="690444" w="540273">
                <a:moveTo>
                  <a:pt x="0" y="0"/>
                </a:moveTo>
                <a:lnTo>
                  <a:pt x="540273" y="0"/>
                </a:lnTo>
                <a:lnTo>
                  <a:pt x="540273" y="690444"/>
                </a:lnTo>
                <a:lnTo>
                  <a:pt x="0" y="6904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05927" y="7386921"/>
            <a:ext cx="527264" cy="527264"/>
          </a:xfrm>
          <a:custGeom>
            <a:avLst/>
            <a:gdLst/>
            <a:ahLst/>
            <a:cxnLst/>
            <a:rect r="r" b="b" t="t" l="l"/>
            <a:pathLst>
              <a:path h="527264" w="527264">
                <a:moveTo>
                  <a:pt x="0" y="0"/>
                </a:moveTo>
                <a:lnTo>
                  <a:pt x="527264" y="0"/>
                </a:lnTo>
                <a:lnTo>
                  <a:pt x="527264" y="527264"/>
                </a:lnTo>
                <a:lnTo>
                  <a:pt x="0" y="5272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23666" y="8950689"/>
            <a:ext cx="1063018" cy="615222"/>
          </a:xfrm>
          <a:custGeom>
            <a:avLst/>
            <a:gdLst/>
            <a:ahLst/>
            <a:cxnLst/>
            <a:rect r="r" b="b" t="t" l="l"/>
            <a:pathLst>
              <a:path h="615222" w="1063018">
                <a:moveTo>
                  <a:pt x="0" y="0"/>
                </a:moveTo>
                <a:lnTo>
                  <a:pt x="1063018" y="0"/>
                </a:lnTo>
                <a:lnTo>
                  <a:pt x="1063018" y="615222"/>
                </a:lnTo>
                <a:lnTo>
                  <a:pt x="0" y="6152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2730924" y="5505398"/>
            <a:ext cx="2729481" cy="1554261"/>
            <a:chOff x="0" y="0"/>
            <a:chExt cx="718876" cy="40935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18876" cy="409353"/>
            </a:xfrm>
            <a:custGeom>
              <a:avLst/>
              <a:gdLst/>
              <a:ahLst/>
              <a:cxnLst/>
              <a:rect r="r" b="b" t="t" l="l"/>
              <a:pathLst>
                <a:path h="409353" w="718876">
                  <a:moveTo>
                    <a:pt x="0" y="0"/>
                  </a:moveTo>
                  <a:lnTo>
                    <a:pt x="718876" y="0"/>
                  </a:lnTo>
                  <a:lnTo>
                    <a:pt x="718876" y="409353"/>
                  </a:lnTo>
                  <a:lnTo>
                    <a:pt x="0" y="409353"/>
                  </a:ln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718876" cy="418878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016"/>
                </a:lnSpc>
              </a:pPr>
              <a:r>
                <a:rPr lang="en-US" sz="1600" spc="-35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592101" y="3935546"/>
            <a:ext cx="2748398" cy="1467682"/>
            <a:chOff x="0" y="0"/>
            <a:chExt cx="723858" cy="38655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23858" cy="386550"/>
            </a:xfrm>
            <a:custGeom>
              <a:avLst/>
              <a:gdLst/>
              <a:ahLst/>
              <a:cxnLst/>
              <a:rect r="r" b="b" t="t" l="l"/>
              <a:pathLst>
                <a:path h="386550" w="723858">
                  <a:moveTo>
                    <a:pt x="0" y="0"/>
                  </a:moveTo>
                  <a:lnTo>
                    <a:pt x="723858" y="0"/>
                  </a:lnTo>
                  <a:lnTo>
                    <a:pt x="723858" y="386550"/>
                  </a:lnTo>
                  <a:lnTo>
                    <a:pt x="0" y="386550"/>
                  </a:lnTo>
                  <a:close/>
                </a:path>
              </a:pathLst>
            </a:custGeom>
            <a:solidFill>
              <a:srgbClr val="FD9578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47625"/>
              <a:ext cx="723858" cy="338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sz="2199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Phase 2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5592101" y="5505398"/>
            <a:ext cx="2748398" cy="1554261"/>
            <a:chOff x="0" y="0"/>
            <a:chExt cx="723858" cy="40935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23858" cy="409353"/>
            </a:xfrm>
            <a:custGeom>
              <a:avLst/>
              <a:gdLst/>
              <a:ahLst/>
              <a:cxnLst/>
              <a:rect r="r" b="b" t="t" l="l"/>
              <a:pathLst>
                <a:path h="409353" w="723858">
                  <a:moveTo>
                    <a:pt x="0" y="0"/>
                  </a:moveTo>
                  <a:lnTo>
                    <a:pt x="723858" y="0"/>
                  </a:lnTo>
                  <a:lnTo>
                    <a:pt x="723858" y="409353"/>
                  </a:lnTo>
                  <a:lnTo>
                    <a:pt x="0" y="409353"/>
                  </a:ln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9525"/>
              <a:ext cx="723858" cy="418878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l">
                <a:lnSpc>
                  <a:spcPts val="2142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730924" y="7152912"/>
            <a:ext cx="2729481" cy="1410532"/>
            <a:chOff x="0" y="0"/>
            <a:chExt cx="718876" cy="37149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18876" cy="371498"/>
            </a:xfrm>
            <a:custGeom>
              <a:avLst/>
              <a:gdLst/>
              <a:ahLst/>
              <a:cxnLst/>
              <a:rect r="r" b="b" t="t" l="l"/>
              <a:pathLst>
                <a:path h="371498" w="718876">
                  <a:moveTo>
                    <a:pt x="0" y="0"/>
                  </a:moveTo>
                  <a:lnTo>
                    <a:pt x="718876" y="0"/>
                  </a:lnTo>
                  <a:lnTo>
                    <a:pt x="718876" y="371498"/>
                  </a:lnTo>
                  <a:lnTo>
                    <a:pt x="0" y="371498"/>
                  </a:ln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"/>
              <a:ext cx="718876" cy="38102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l">
                <a:lnSpc>
                  <a:spcPts val="2142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5593755" y="7152912"/>
            <a:ext cx="2746745" cy="1410532"/>
            <a:chOff x="0" y="0"/>
            <a:chExt cx="723423" cy="37149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23423" cy="371498"/>
            </a:xfrm>
            <a:custGeom>
              <a:avLst/>
              <a:gdLst/>
              <a:ahLst/>
              <a:cxnLst/>
              <a:rect r="r" b="b" t="t" l="l"/>
              <a:pathLst>
                <a:path h="371498" w="723423">
                  <a:moveTo>
                    <a:pt x="0" y="0"/>
                  </a:moveTo>
                  <a:lnTo>
                    <a:pt x="723423" y="0"/>
                  </a:lnTo>
                  <a:lnTo>
                    <a:pt x="723423" y="371498"/>
                  </a:lnTo>
                  <a:lnTo>
                    <a:pt x="0" y="371498"/>
                  </a:ln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9525"/>
              <a:ext cx="723423" cy="38102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l">
                <a:lnSpc>
                  <a:spcPts val="2142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2730924" y="8743276"/>
            <a:ext cx="2729481" cy="1410532"/>
            <a:chOff x="0" y="0"/>
            <a:chExt cx="718876" cy="37149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18876" cy="371498"/>
            </a:xfrm>
            <a:custGeom>
              <a:avLst/>
              <a:gdLst/>
              <a:ahLst/>
              <a:cxnLst/>
              <a:rect r="r" b="b" t="t" l="l"/>
              <a:pathLst>
                <a:path h="371498" w="718876">
                  <a:moveTo>
                    <a:pt x="0" y="0"/>
                  </a:moveTo>
                  <a:lnTo>
                    <a:pt x="718876" y="0"/>
                  </a:lnTo>
                  <a:lnTo>
                    <a:pt x="718876" y="371498"/>
                  </a:lnTo>
                  <a:lnTo>
                    <a:pt x="0" y="371498"/>
                  </a:ln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9525"/>
              <a:ext cx="718876" cy="38102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l">
                <a:lnSpc>
                  <a:spcPts val="2142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5584230" y="8744418"/>
            <a:ext cx="2746745" cy="1410532"/>
            <a:chOff x="0" y="0"/>
            <a:chExt cx="723423" cy="371498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23423" cy="371498"/>
            </a:xfrm>
            <a:custGeom>
              <a:avLst/>
              <a:gdLst/>
              <a:ahLst/>
              <a:cxnLst/>
              <a:rect r="r" b="b" t="t" l="l"/>
              <a:pathLst>
                <a:path h="371498" w="723423">
                  <a:moveTo>
                    <a:pt x="0" y="0"/>
                  </a:moveTo>
                  <a:lnTo>
                    <a:pt x="723423" y="0"/>
                  </a:lnTo>
                  <a:lnTo>
                    <a:pt x="723423" y="371498"/>
                  </a:lnTo>
                  <a:lnTo>
                    <a:pt x="0" y="371498"/>
                  </a:ln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"/>
              <a:ext cx="723423" cy="38102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l">
                <a:lnSpc>
                  <a:spcPts val="2142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708163" y="3949246"/>
            <a:ext cx="1889410" cy="1453982"/>
            <a:chOff x="0" y="0"/>
            <a:chExt cx="497623" cy="38294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97623" cy="382942"/>
            </a:xfrm>
            <a:custGeom>
              <a:avLst/>
              <a:gdLst/>
              <a:ahLst/>
              <a:cxnLst/>
              <a:rect r="r" b="b" t="t" l="l"/>
              <a:pathLst>
                <a:path h="382942" w="497623">
                  <a:moveTo>
                    <a:pt x="0" y="0"/>
                  </a:moveTo>
                  <a:lnTo>
                    <a:pt x="497623" y="0"/>
                  </a:lnTo>
                  <a:lnTo>
                    <a:pt x="497623" y="382942"/>
                  </a:lnTo>
                  <a:lnTo>
                    <a:pt x="0" y="382942"/>
                  </a:lnTo>
                  <a:close/>
                </a:path>
              </a:pathLst>
            </a:custGeom>
            <a:solidFill>
              <a:srgbClr val="F6D9D7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9525"/>
              <a:ext cx="497623" cy="392467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l">
                <a:lnSpc>
                  <a:spcPts val="2142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4336326" y="183391"/>
            <a:ext cx="1741272" cy="1690617"/>
          </a:xfrm>
          <a:custGeom>
            <a:avLst/>
            <a:gdLst/>
            <a:ahLst/>
            <a:cxnLst/>
            <a:rect r="r" b="b" t="t" l="l"/>
            <a:pathLst>
              <a:path h="1690617" w="1741272">
                <a:moveTo>
                  <a:pt x="0" y="0"/>
                </a:moveTo>
                <a:lnTo>
                  <a:pt x="1741272" y="0"/>
                </a:lnTo>
                <a:lnTo>
                  <a:pt x="1741272" y="1690618"/>
                </a:lnTo>
                <a:lnTo>
                  <a:pt x="0" y="16906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7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1722335">
            <a:off x="12074403" y="34022"/>
            <a:ext cx="2787958" cy="2839587"/>
          </a:xfrm>
          <a:custGeom>
            <a:avLst/>
            <a:gdLst/>
            <a:ahLst/>
            <a:cxnLst/>
            <a:rect r="r" b="b" t="t" l="l"/>
            <a:pathLst>
              <a:path h="2839587" w="2787958">
                <a:moveTo>
                  <a:pt x="0" y="0"/>
                </a:moveTo>
                <a:lnTo>
                  <a:pt x="2787958" y="0"/>
                </a:lnTo>
                <a:lnTo>
                  <a:pt x="2787958" y="2839587"/>
                </a:lnTo>
                <a:lnTo>
                  <a:pt x="0" y="28395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6" id="66"/>
          <p:cNvGrpSpPr/>
          <p:nvPr/>
        </p:nvGrpSpPr>
        <p:grpSpPr>
          <a:xfrm rot="609542">
            <a:off x="13926413" y="3837214"/>
            <a:ext cx="3601151" cy="2612572"/>
            <a:chOff x="0" y="0"/>
            <a:chExt cx="948451" cy="688085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948451" cy="665006"/>
            </a:xfrm>
            <a:custGeom>
              <a:avLst/>
              <a:gdLst/>
              <a:ahLst/>
              <a:cxnLst/>
              <a:rect r="r" b="b" t="t" l="l"/>
              <a:pathLst>
                <a:path h="665006" w="948451">
                  <a:moveTo>
                    <a:pt x="892555" y="0"/>
                  </a:moveTo>
                  <a:lnTo>
                    <a:pt x="55896" y="0"/>
                  </a:lnTo>
                  <a:cubicBezTo>
                    <a:pt x="25025" y="0"/>
                    <a:pt x="0" y="25025"/>
                    <a:pt x="0" y="55896"/>
                  </a:cubicBezTo>
                  <a:lnTo>
                    <a:pt x="0" y="444229"/>
                  </a:lnTo>
                  <a:cubicBezTo>
                    <a:pt x="0" y="475099"/>
                    <a:pt x="25025" y="500125"/>
                    <a:pt x="55896" y="500125"/>
                  </a:cubicBezTo>
                  <a:lnTo>
                    <a:pt x="101584" y="500125"/>
                  </a:lnTo>
                  <a:cubicBezTo>
                    <a:pt x="132455" y="500125"/>
                    <a:pt x="157480" y="525150"/>
                    <a:pt x="157480" y="556021"/>
                  </a:cubicBezTo>
                  <a:lnTo>
                    <a:pt x="157480" y="632189"/>
                  </a:lnTo>
                  <a:cubicBezTo>
                    <a:pt x="157480" y="643512"/>
                    <a:pt x="163601" y="653950"/>
                    <a:pt x="173483" y="659478"/>
                  </a:cubicBezTo>
                  <a:cubicBezTo>
                    <a:pt x="183365" y="665006"/>
                    <a:pt x="195463" y="664759"/>
                    <a:pt x="205111" y="658834"/>
                  </a:cubicBezTo>
                  <a:lnTo>
                    <a:pt x="415919" y="529376"/>
                  </a:lnTo>
                  <a:cubicBezTo>
                    <a:pt x="447063" y="510250"/>
                    <a:pt x="482897" y="500125"/>
                    <a:pt x="519446" y="500125"/>
                  </a:cubicBezTo>
                  <a:lnTo>
                    <a:pt x="892555" y="500125"/>
                  </a:lnTo>
                  <a:cubicBezTo>
                    <a:pt x="923426" y="500125"/>
                    <a:pt x="948451" y="475099"/>
                    <a:pt x="948451" y="444229"/>
                  </a:cubicBezTo>
                  <a:lnTo>
                    <a:pt x="948451" y="55896"/>
                  </a:lnTo>
                  <a:cubicBezTo>
                    <a:pt x="948451" y="25025"/>
                    <a:pt x="923426" y="0"/>
                    <a:pt x="892555" y="0"/>
                  </a:cubicBezTo>
                  <a:close/>
                </a:path>
              </a:pathLst>
            </a:custGeom>
            <a:solidFill>
              <a:srgbClr val="3184E1"/>
            </a:solidFill>
            <a:ln w="57150" cap="rnd">
              <a:solidFill>
                <a:srgbClr val="FFD33B"/>
              </a:solidFill>
              <a:prstDash val="solid"/>
              <a:round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38100"/>
              <a:ext cx="948451" cy="459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-586126">
            <a:off x="13959150" y="3295042"/>
            <a:ext cx="1574040" cy="1313608"/>
          </a:xfrm>
          <a:custGeom>
            <a:avLst/>
            <a:gdLst/>
            <a:ahLst/>
            <a:cxnLst/>
            <a:rect r="r" b="b" t="t" l="l"/>
            <a:pathLst>
              <a:path h="1313608" w="1574040">
                <a:moveTo>
                  <a:pt x="0" y="0"/>
                </a:moveTo>
                <a:lnTo>
                  <a:pt x="1574040" y="0"/>
                </a:lnTo>
                <a:lnTo>
                  <a:pt x="1574040" y="1313608"/>
                </a:lnTo>
                <a:lnTo>
                  <a:pt x="0" y="131360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1880709" y="5767823"/>
            <a:ext cx="3505921" cy="3238196"/>
          </a:xfrm>
          <a:custGeom>
            <a:avLst/>
            <a:gdLst/>
            <a:ahLst/>
            <a:cxnLst/>
            <a:rect r="r" b="b" t="t" l="l"/>
            <a:pathLst>
              <a:path h="3238196" w="3505921">
                <a:moveTo>
                  <a:pt x="0" y="0"/>
                </a:moveTo>
                <a:lnTo>
                  <a:pt x="3505921" y="0"/>
                </a:lnTo>
                <a:lnTo>
                  <a:pt x="3505921" y="3238197"/>
                </a:lnTo>
                <a:lnTo>
                  <a:pt x="0" y="32381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-79832">
            <a:off x="9963752" y="2502716"/>
            <a:ext cx="3379280" cy="1731881"/>
          </a:xfrm>
          <a:custGeom>
            <a:avLst/>
            <a:gdLst/>
            <a:ahLst/>
            <a:cxnLst/>
            <a:rect r="r" b="b" t="t" l="l"/>
            <a:pathLst>
              <a:path h="1731881" w="3379280">
                <a:moveTo>
                  <a:pt x="0" y="0"/>
                </a:moveTo>
                <a:lnTo>
                  <a:pt x="3379280" y="0"/>
                </a:lnTo>
                <a:lnTo>
                  <a:pt x="3379280" y="1731881"/>
                </a:lnTo>
                <a:lnTo>
                  <a:pt x="0" y="173188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grpSp>
        <p:nvGrpSpPr>
          <p:cNvPr name="Group 72" id="72"/>
          <p:cNvGrpSpPr/>
          <p:nvPr/>
        </p:nvGrpSpPr>
        <p:grpSpPr>
          <a:xfrm rot="0">
            <a:off x="9176335" y="3018577"/>
            <a:ext cx="4392802" cy="3957108"/>
            <a:chOff x="0" y="0"/>
            <a:chExt cx="5857070" cy="5276143"/>
          </a:xfrm>
        </p:grpSpPr>
        <p:grpSp>
          <p:nvGrpSpPr>
            <p:cNvPr name="Group 73" id="73"/>
            <p:cNvGrpSpPr/>
            <p:nvPr/>
          </p:nvGrpSpPr>
          <p:grpSpPr>
            <a:xfrm rot="-1610507">
              <a:off x="527767" y="896357"/>
              <a:ext cx="4801535" cy="3483430"/>
              <a:chOff x="0" y="0"/>
              <a:chExt cx="948451" cy="688085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948451" cy="665006"/>
              </a:xfrm>
              <a:custGeom>
                <a:avLst/>
                <a:gdLst/>
                <a:ahLst/>
                <a:cxnLst/>
                <a:rect r="r" b="b" t="t" l="l"/>
                <a:pathLst>
                  <a:path h="665006" w="948451">
                    <a:moveTo>
                      <a:pt x="892555" y="0"/>
                    </a:moveTo>
                    <a:lnTo>
                      <a:pt x="55896" y="0"/>
                    </a:lnTo>
                    <a:cubicBezTo>
                      <a:pt x="25025" y="0"/>
                      <a:pt x="0" y="25025"/>
                      <a:pt x="0" y="55896"/>
                    </a:cubicBezTo>
                    <a:lnTo>
                      <a:pt x="0" y="444229"/>
                    </a:lnTo>
                    <a:cubicBezTo>
                      <a:pt x="0" y="475099"/>
                      <a:pt x="25025" y="500125"/>
                      <a:pt x="55896" y="500125"/>
                    </a:cubicBezTo>
                    <a:lnTo>
                      <a:pt x="101584" y="500125"/>
                    </a:lnTo>
                    <a:cubicBezTo>
                      <a:pt x="132455" y="500125"/>
                      <a:pt x="157480" y="525150"/>
                      <a:pt x="157480" y="556021"/>
                    </a:cubicBezTo>
                    <a:lnTo>
                      <a:pt x="157480" y="632189"/>
                    </a:lnTo>
                    <a:cubicBezTo>
                      <a:pt x="157480" y="643512"/>
                      <a:pt x="163601" y="653950"/>
                      <a:pt x="173483" y="659478"/>
                    </a:cubicBezTo>
                    <a:cubicBezTo>
                      <a:pt x="183365" y="665006"/>
                      <a:pt x="195463" y="664759"/>
                      <a:pt x="205111" y="658834"/>
                    </a:cubicBezTo>
                    <a:lnTo>
                      <a:pt x="415919" y="529376"/>
                    </a:lnTo>
                    <a:cubicBezTo>
                      <a:pt x="447063" y="510250"/>
                      <a:pt x="482897" y="500125"/>
                      <a:pt x="519446" y="500125"/>
                    </a:cubicBezTo>
                    <a:lnTo>
                      <a:pt x="892555" y="500125"/>
                    </a:lnTo>
                    <a:cubicBezTo>
                      <a:pt x="923426" y="500125"/>
                      <a:pt x="948451" y="475099"/>
                      <a:pt x="948451" y="444229"/>
                    </a:cubicBezTo>
                    <a:lnTo>
                      <a:pt x="948451" y="55896"/>
                    </a:lnTo>
                    <a:cubicBezTo>
                      <a:pt x="948451" y="25025"/>
                      <a:pt x="923426" y="0"/>
                      <a:pt x="892555" y="0"/>
                    </a:cubicBezTo>
                    <a:close/>
                  </a:path>
                </a:pathLst>
              </a:custGeom>
              <a:solidFill>
                <a:srgbClr val="3184E1"/>
              </a:solidFill>
              <a:ln w="57150" cap="rnd">
                <a:solidFill>
                  <a:srgbClr val="FFD33B"/>
                </a:solidFill>
                <a:prstDash val="solid"/>
                <a:round/>
              </a:ln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38100"/>
                <a:ext cx="948451" cy="4594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0"/>
                  </a:lnSpc>
                </a:pPr>
              </a:p>
            </p:txBody>
          </p:sp>
        </p:grpSp>
        <p:sp>
          <p:nvSpPr>
            <p:cNvPr name="TextBox 76" id="76"/>
            <p:cNvSpPr txBox="true"/>
            <p:nvPr/>
          </p:nvSpPr>
          <p:spPr>
            <a:xfrm rot="-1714421">
              <a:off x="274066" y="1199649"/>
              <a:ext cx="4708246" cy="1912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9"/>
                </a:lnSpc>
                <a:spcBef>
                  <a:spcPct val="0"/>
                </a:spcBef>
              </a:pPr>
              <a:r>
                <a:rPr lang="en-US" sz="2554">
                  <a:solidFill>
                    <a:srgbClr val="FFF9F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Personalized recommendations can increase conversion rates by up to </a:t>
              </a:r>
              <a:r>
                <a:rPr lang="en-US" sz="2554">
                  <a:solidFill>
                    <a:srgbClr val="FFF9F9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30</a:t>
              </a:r>
              <a:r>
                <a:rPr lang="en-US" sz="2554">
                  <a:solidFill>
                    <a:srgbClr val="FFF9F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%."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-71227">
            <a:off x="12591405" y="7160051"/>
            <a:ext cx="4106021" cy="2934921"/>
            <a:chOff x="0" y="0"/>
            <a:chExt cx="948451" cy="677938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948451" cy="657697"/>
            </a:xfrm>
            <a:custGeom>
              <a:avLst/>
              <a:gdLst/>
              <a:ahLst/>
              <a:cxnLst/>
              <a:rect r="r" b="b" t="t" l="l"/>
              <a:pathLst>
                <a:path h="657697" w="948451">
                  <a:moveTo>
                    <a:pt x="899428" y="0"/>
                  </a:moveTo>
                  <a:lnTo>
                    <a:pt x="49023" y="0"/>
                  </a:lnTo>
                  <a:cubicBezTo>
                    <a:pt x="36021" y="0"/>
                    <a:pt x="23552" y="5165"/>
                    <a:pt x="14359" y="14359"/>
                  </a:cubicBezTo>
                  <a:cubicBezTo>
                    <a:pt x="5165" y="23552"/>
                    <a:pt x="0" y="36021"/>
                    <a:pt x="0" y="49023"/>
                  </a:cubicBezTo>
                  <a:lnTo>
                    <a:pt x="0" y="440955"/>
                  </a:lnTo>
                  <a:cubicBezTo>
                    <a:pt x="0" y="453957"/>
                    <a:pt x="5165" y="466426"/>
                    <a:pt x="14359" y="475620"/>
                  </a:cubicBezTo>
                  <a:cubicBezTo>
                    <a:pt x="23552" y="484814"/>
                    <a:pt x="36021" y="489978"/>
                    <a:pt x="49023" y="489978"/>
                  </a:cubicBezTo>
                  <a:lnTo>
                    <a:pt x="108457" y="489978"/>
                  </a:lnTo>
                  <a:cubicBezTo>
                    <a:pt x="121459" y="489978"/>
                    <a:pt x="133928" y="495143"/>
                    <a:pt x="143121" y="504337"/>
                  </a:cubicBezTo>
                  <a:cubicBezTo>
                    <a:pt x="152315" y="513531"/>
                    <a:pt x="157480" y="526000"/>
                    <a:pt x="157480" y="539002"/>
                  </a:cubicBezTo>
                  <a:lnTo>
                    <a:pt x="157480" y="628915"/>
                  </a:lnTo>
                  <a:cubicBezTo>
                    <a:pt x="157480" y="638846"/>
                    <a:pt x="162849" y="648001"/>
                    <a:pt x="171515" y="652849"/>
                  </a:cubicBezTo>
                  <a:cubicBezTo>
                    <a:pt x="180182" y="657697"/>
                    <a:pt x="190792" y="657481"/>
                    <a:pt x="199255" y="652284"/>
                  </a:cubicBezTo>
                  <a:lnTo>
                    <a:pt x="421775" y="515633"/>
                  </a:lnTo>
                  <a:cubicBezTo>
                    <a:pt x="449090" y="498858"/>
                    <a:pt x="480518" y="489978"/>
                    <a:pt x="512573" y="489978"/>
                  </a:cubicBezTo>
                  <a:lnTo>
                    <a:pt x="899428" y="489978"/>
                  </a:lnTo>
                  <a:cubicBezTo>
                    <a:pt x="912430" y="489978"/>
                    <a:pt x="924899" y="484814"/>
                    <a:pt x="934093" y="475620"/>
                  </a:cubicBezTo>
                  <a:cubicBezTo>
                    <a:pt x="943287" y="466426"/>
                    <a:pt x="948451" y="453957"/>
                    <a:pt x="948451" y="440955"/>
                  </a:cubicBezTo>
                  <a:lnTo>
                    <a:pt x="948451" y="49023"/>
                  </a:lnTo>
                  <a:cubicBezTo>
                    <a:pt x="948451" y="36021"/>
                    <a:pt x="943287" y="23552"/>
                    <a:pt x="934093" y="14359"/>
                  </a:cubicBezTo>
                  <a:cubicBezTo>
                    <a:pt x="924899" y="5165"/>
                    <a:pt x="912430" y="0"/>
                    <a:pt x="899428" y="0"/>
                  </a:cubicBezTo>
                  <a:close/>
                </a:path>
              </a:pathLst>
            </a:custGeom>
            <a:solidFill>
              <a:srgbClr val="3184E1"/>
            </a:solidFill>
            <a:ln w="57150" cap="rnd">
              <a:solidFill>
                <a:srgbClr val="FFD33B"/>
              </a:solidFill>
              <a:prstDash val="solid"/>
              <a:round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38100"/>
              <a:ext cx="948451" cy="449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80" id="80"/>
          <p:cNvSpPr/>
          <p:nvPr/>
        </p:nvSpPr>
        <p:spPr>
          <a:xfrm>
            <a:off x="720673" y="3960703"/>
            <a:ext cx="1876901" cy="1442525"/>
          </a:xfrm>
          <a:prstGeom prst="line">
            <a:avLst/>
          </a:prstGeom>
          <a:ln cap="flat" w="9525">
            <a:solidFill>
              <a:srgbClr val="000000">
                <a:alpha val="40000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81" id="81"/>
          <p:cNvSpPr/>
          <p:nvPr/>
        </p:nvSpPr>
        <p:spPr>
          <a:xfrm flipV="true">
            <a:off x="2730924" y="7886334"/>
            <a:ext cx="2726616" cy="0"/>
          </a:xfrm>
          <a:prstGeom prst="line">
            <a:avLst/>
          </a:prstGeom>
          <a:ln cap="flat" w="9525">
            <a:solidFill>
              <a:srgbClr val="000000">
                <a:alpha val="40000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82" id="82"/>
          <p:cNvSpPr/>
          <p:nvPr/>
        </p:nvSpPr>
        <p:spPr>
          <a:xfrm>
            <a:off x="5613645" y="7886334"/>
            <a:ext cx="2726970" cy="0"/>
          </a:xfrm>
          <a:prstGeom prst="line">
            <a:avLst/>
          </a:prstGeom>
          <a:ln cap="flat" w="9525">
            <a:solidFill>
              <a:srgbClr val="000000">
                <a:alpha val="40000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3" id="83"/>
          <p:cNvSpPr/>
          <p:nvPr/>
        </p:nvSpPr>
        <p:spPr>
          <a:xfrm flipH="false" flipV="false" rot="0">
            <a:off x="3897641" y="7641166"/>
            <a:ext cx="388195" cy="425419"/>
          </a:xfrm>
          <a:custGeom>
            <a:avLst/>
            <a:gdLst/>
            <a:ahLst/>
            <a:cxnLst/>
            <a:rect r="r" b="b" t="t" l="l"/>
            <a:pathLst>
              <a:path h="425419" w="388195">
                <a:moveTo>
                  <a:pt x="0" y="0"/>
                </a:moveTo>
                <a:lnTo>
                  <a:pt x="388195" y="0"/>
                </a:lnTo>
                <a:lnTo>
                  <a:pt x="388195" y="425419"/>
                </a:lnTo>
                <a:lnTo>
                  <a:pt x="0" y="42541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6639632" y="7971335"/>
            <a:ext cx="377945" cy="377945"/>
          </a:xfrm>
          <a:custGeom>
            <a:avLst/>
            <a:gdLst/>
            <a:ahLst/>
            <a:cxnLst/>
            <a:rect r="r" b="b" t="t" l="l"/>
            <a:pathLst>
              <a:path h="377945" w="377945">
                <a:moveTo>
                  <a:pt x="0" y="0"/>
                </a:moveTo>
                <a:lnTo>
                  <a:pt x="377945" y="0"/>
                </a:lnTo>
                <a:lnTo>
                  <a:pt x="377945" y="377945"/>
                </a:lnTo>
                <a:lnTo>
                  <a:pt x="0" y="3779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5" id="85"/>
          <p:cNvSpPr txBox="true"/>
          <p:nvPr/>
        </p:nvSpPr>
        <p:spPr>
          <a:xfrm rot="-61611">
            <a:off x="12868700" y="7328095"/>
            <a:ext cx="3531184" cy="177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2554">
                <a:solidFill>
                  <a:srgbClr val="FFF9F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70</a:t>
            </a:r>
            <a:r>
              <a:rPr lang="en-US" sz="2554">
                <a:solidFill>
                  <a:srgbClr val="FFF9F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% of Gen Z consumers in the US spend more than one hour per day on fashion-related apps.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137830" y="6395867"/>
            <a:ext cx="1034692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Activity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180941" y="7980860"/>
            <a:ext cx="1034692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"/>
              </a:lnSpc>
              <a:spcBef>
                <a:spcPct val="0"/>
              </a:spcBef>
            </a:pPr>
            <a:r>
              <a:rPr lang="en-US" sz="12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Emotions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137830" y="9568436"/>
            <a:ext cx="1034692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Experience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692311" y="631179"/>
            <a:ext cx="1600557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Online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2340067" y="1696325"/>
            <a:ext cx="222884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Insights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2392103" y="1166898"/>
            <a:ext cx="2354067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Survey</a:t>
            </a:r>
          </a:p>
        </p:txBody>
      </p:sp>
      <p:sp>
        <p:nvSpPr>
          <p:cNvPr name="TextBox 92" id="92"/>
          <p:cNvSpPr txBox="true"/>
          <p:nvPr/>
        </p:nvSpPr>
        <p:spPr>
          <a:xfrm rot="659056">
            <a:off x="14495115" y="4272643"/>
            <a:ext cx="2681102" cy="107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5"/>
              </a:lnSpc>
              <a:spcBef>
                <a:spcPct val="0"/>
              </a:spcBef>
            </a:pPr>
            <a:r>
              <a:rPr lang="en-US" sz="2550">
                <a:solidFill>
                  <a:srgbClr val="FFF9F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Gamification can increase user activity by </a:t>
            </a:r>
            <a:r>
              <a:rPr lang="en-US" sz="2550">
                <a:solidFill>
                  <a:srgbClr val="FFF9F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48%</a:t>
            </a:r>
            <a:r>
              <a:rPr lang="en-US" sz="2550">
                <a:solidFill>
                  <a:srgbClr val="FFF9F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437024" y="4219575"/>
            <a:ext cx="1034692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Phases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848507" y="4867275"/>
            <a:ext cx="1034692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Analysis</a:t>
            </a:r>
          </a:p>
        </p:txBody>
      </p:sp>
      <p:sp>
        <p:nvSpPr>
          <p:cNvPr name="TextBox 95" id="95"/>
          <p:cNvSpPr txBox="true"/>
          <p:nvPr/>
        </p:nvSpPr>
        <p:spPr>
          <a:xfrm rot="-5400000">
            <a:off x="2318353" y="7402543"/>
            <a:ext cx="1034692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199">
                <a:solidFill>
                  <a:srgbClr val="000000">
                    <a:alpha val="60000"/>
                  </a:srgbClr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Positive</a:t>
            </a:r>
          </a:p>
        </p:txBody>
      </p:sp>
      <p:sp>
        <p:nvSpPr>
          <p:cNvPr name="TextBox 96" id="96"/>
          <p:cNvSpPr txBox="true"/>
          <p:nvPr/>
        </p:nvSpPr>
        <p:spPr>
          <a:xfrm rot="-5400000">
            <a:off x="2318353" y="8136585"/>
            <a:ext cx="1034692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199">
                <a:solidFill>
                  <a:srgbClr val="000000">
                    <a:alpha val="60000"/>
                  </a:srgbClr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Negative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3400458" y="7377396"/>
            <a:ext cx="1412247" cy="17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110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excited, hesitant</a:t>
            </a:r>
          </a:p>
        </p:txBody>
      </p:sp>
      <p:sp>
        <p:nvSpPr>
          <p:cNvPr name="AutoShape 98" id="98"/>
          <p:cNvSpPr/>
          <p:nvPr/>
        </p:nvSpPr>
        <p:spPr>
          <a:xfrm>
            <a:off x="4287140" y="7796206"/>
            <a:ext cx="2123703" cy="36562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9" id="99"/>
          <p:cNvSpPr txBox="true"/>
          <p:nvPr/>
        </p:nvSpPr>
        <p:spPr>
          <a:xfrm rot="0">
            <a:off x="6697324" y="8217548"/>
            <a:ext cx="1412247" cy="17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"/>
              </a:lnSpc>
              <a:spcBef>
                <a:spcPct val="0"/>
              </a:spcBef>
            </a:pPr>
            <a:r>
              <a:rPr lang="en-US" sz="110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Unsatisfied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2725321" y="5533546"/>
            <a:ext cx="2735083" cy="127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203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She plans to explore trending fashion on Myntra.</a:t>
            </a:r>
          </a:p>
          <a:p>
            <a:pPr algn="l" marL="302261" indent="-151130" lvl="1">
              <a:lnSpc>
                <a:spcPts val="203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Opens the app and searches for latest Co-ords set for her body type.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5574705" y="5536578"/>
            <a:ext cx="2735083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203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She likes the upper part of one set, and bottom part of other set and wants to combine them together.</a:t>
            </a:r>
          </a:p>
          <a:p>
            <a:pPr algn="l" marL="302261" indent="-151130" lvl="1">
              <a:lnSpc>
                <a:spcPts val="203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But it can’t be helped so she leaves disappointed.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3385615" y="9293757"/>
            <a:ext cx="1412247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  <a:spcBef>
                <a:spcPct val="0"/>
              </a:spcBef>
            </a:pPr>
            <a:r>
              <a:rPr lang="en-US" sz="140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Good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6231930" y="9144634"/>
            <a:ext cx="141224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  <a:spcBef>
                <a:spcPct val="0"/>
              </a:spcBef>
            </a:pPr>
            <a:r>
              <a:rPr lang="en-US" sz="140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Bad due to limited option.</a:t>
            </a:r>
          </a:p>
        </p:txBody>
      </p:sp>
      <p:sp>
        <p:nvSpPr>
          <p:cNvPr name="Freeform 104" id="104"/>
          <p:cNvSpPr/>
          <p:nvPr/>
        </p:nvSpPr>
        <p:spPr>
          <a:xfrm flipH="false" flipV="false" rot="0">
            <a:off x="16944826" y="9585024"/>
            <a:ext cx="1205361" cy="446698"/>
          </a:xfrm>
          <a:custGeom>
            <a:avLst/>
            <a:gdLst/>
            <a:ahLst/>
            <a:cxnLst/>
            <a:rect r="r" b="b" t="t" l="l"/>
            <a:pathLst>
              <a:path h="446698" w="1205361">
                <a:moveTo>
                  <a:pt x="0" y="0"/>
                </a:moveTo>
                <a:lnTo>
                  <a:pt x="1205362" y="0"/>
                </a:lnTo>
                <a:lnTo>
                  <a:pt x="1205362" y="446698"/>
                </a:lnTo>
                <a:lnTo>
                  <a:pt x="0" y="446698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-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CA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1492" y="8578162"/>
            <a:ext cx="3765598" cy="4045076"/>
          </a:xfrm>
          <a:custGeom>
            <a:avLst/>
            <a:gdLst/>
            <a:ahLst/>
            <a:cxnLst/>
            <a:rect r="r" b="b" t="t" l="l"/>
            <a:pathLst>
              <a:path h="4045076" w="3765598">
                <a:moveTo>
                  <a:pt x="0" y="0"/>
                </a:moveTo>
                <a:lnTo>
                  <a:pt x="3765598" y="0"/>
                </a:lnTo>
                <a:lnTo>
                  <a:pt x="3765598" y="4045076"/>
                </a:lnTo>
                <a:lnTo>
                  <a:pt x="0" y="404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443941" y="4468144"/>
            <a:ext cx="4076179" cy="5915299"/>
          </a:xfrm>
          <a:custGeom>
            <a:avLst/>
            <a:gdLst/>
            <a:ahLst/>
            <a:cxnLst/>
            <a:rect r="r" b="b" t="t" l="l"/>
            <a:pathLst>
              <a:path h="5915299" w="4076179">
                <a:moveTo>
                  <a:pt x="4076178" y="0"/>
                </a:moveTo>
                <a:lnTo>
                  <a:pt x="0" y="0"/>
                </a:lnTo>
                <a:lnTo>
                  <a:pt x="0" y="5915299"/>
                </a:lnTo>
                <a:lnTo>
                  <a:pt x="4076178" y="5915299"/>
                </a:lnTo>
                <a:lnTo>
                  <a:pt x="4076178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4523343">
            <a:off x="10159723" y="1544732"/>
            <a:ext cx="7732093" cy="8023870"/>
          </a:xfrm>
          <a:custGeom>
            <a:avLst/>
            <a:gdLst/>
            <a:ahLst/>
            <a:cxnLst/>
            <a:rect r="r" b="b" t="t" l="l"/>
            <a:pathLst>
              <a:path h="8023870" w="7732093">
                <a:moveTo>
                  <a:pt x="7732092" y="0"/>
                </a:moveTo>
                <a:lnTo>
                  <a:pt x="0" y="0"/>
                </a:lnTo>
                <a:lnTo>
                  <a:pt x="0" y="8023870"/>
                </a:lnTo>
                <a:lnTo>
                  <a:pt x="7732092" y="8023870"/>
                </a:lnTo>
                <a:lnTo>
                  <a:pt x="77320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71634" y="-992673"/>
            <a:ext cx="2223510" cy="2021373"/>
          </a:xfrm>
          <a:custGeom>
            <a:avLst/>
            <a:gdLst/>
            <a:ahLst/>
            <a:cxnLst/>
            <a:rect r="r" b="b" t="t" l="l"/>
            <a:pathLst>
              <a:path h="2021373" w="2223510">
                <a:moveTo>
                  <a:pt x="0" y="0"/>
                </a:moveTo>
                <a:lnTo>
                  <a:pt x="2223510" y="0"/>
                </a:lnTo>
                <a:lnTo>
                  <a:pt x="2223510" y="2021373"/>
                </a:lnTo>
                <a:lnTo>
                  <a:pt x="0" y="20213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365641">
            <a:off x="5639651" y="1462541"/>
            <a:ext cx="1103466" cy="1707491"/>
          </a:xfrm>
          <a:custGeom>
            <a:avLst/>
            <a:gdLst/>
            <a:ahLst/>
            <a:cxnLst/>
            <a:rect r="r" b="b" t="t" l="l"/>
            <a:pathLst>
              <a:path h="1707491" w="1103466">
                <a:moveTo>
                  <a:pt x="0" y="0"/>
                </a:moveTo>
                <a:lnTo>
                  <a:pt x="1103466" y="0"/>
                </a:lnTo>
                <a:lnTo>
                  <a:pt x="1103466" y="1707491"/>
                </a:lnTo>
                <a:lnTo>
                  <a:pt x="0" y="1707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63285" y="-395297"/>
            <a:ext cx="2223510" cy="2021373"/>
          </a:xfrm>
          <a:custGeom>
            <a:avLst/>
            <a:gdLst/>
            <a:ahLst/>
            <a:cxnLst/>
            <a:rect r="r" b="b" t="t" l="l"/>
            <a:pathLst>
              <a:path h="2021373" w="2223510">
                <a:moveTo>
                  <a:pt x="0" y="0"/>
                </a:moveTo>
                <a:lnTo>
                  <a:pt x="2223510" y="0"/>
                </a:lnTo>
                <a:lnTo>
                  <a:pt x="2223510" y="2021374"/>
                </a:lnTo>
                <a:lnTo>
                  <a:pt x="0" y="2021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14815" y="685058"/>
            <a:ext cx="3675199" cy="1882038"/>
            <a:chOff x="0" y="0"/>
            <a:chExt cx="967954" cy="4956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7954" cy="495681"/>
            </a:xfrm>
            <a:custGeom>
              <a:avLst/>
              <a:gdLst/>
              <a:ahLst/>
              <a:cxnLst/>
              <a:rect r="r" b="b" t="t" l="l"/>
              <a:pathLst>
                <a:path h="495681" w="967954">
                  <a:moveTo>
                    <a:pt x="0" y="0"/>
                  </a:moveTo>
                  <a:lnTo>
                    <a:pt x="967954" y="0"/>
                  </a:lnTo>
                  <a:lnTo>
                    <a:pt x="967954" y="495681"/>
                  </a:lnTo>
                  <a:lnTo>
                    <a:pt x="0" y="495681"/>
                  </a:lnTo>
                  <a:close/>
                </a:path>
              </a:pathLst>
            </a:custGeom>
            <a:solidFill>
              <a:srgbClr val="F6D9D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967954" cy="505206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275"/>
                </a:lnSpc>
              </a:pPr>
              <a:r>
                <a:rPr lang="en-US" sz="2599" spc="-57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To address Arya's needs, we have designed an innovative solution: the</a:t>
              </a:r>
              <a:r>
                <a:rPr lang="en-US" sz="2599" spc="-57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"Myntra Glam Lab".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-1254111">
            <a:off x="543067" y="4608803"/>
            <a:ext cx="1103466" cy="1707491"/>
          </a:xfrm>
          <a:custGeom>
            <a:avLst/>
            <a:gdLst/>
            <a:ahLst/>
            <a:cxnLst/>
            <a:rect r="r" b="b" t="t" l="l"/>
            <a:pathLst>
              <a:path h="1707491" w="1103466">
                <a:moveTo>
                  <a:pt x="1103466" y="0"/>
                </a:moveTo>
                <a:lnTo>
                  <a:pt x="0" y="0"/>
                </a:lnTo>
                <a:lnTo>
                  <a:pt x="0" y="1707491"/>
                </a:lnTo>
                <a:lnTo>
                  <a:pt x="1103466" y="1707491"/>
                </a:lnTo>
                <a:lnTo>
                  <a:pt x="110346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0318" y="3100495"/>
            <a:ext cx="6507409" cy="1882038"/>
            <a:chOff x="0" y="0"/>
            <a:chExt cx="1713886" cy="4956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13886" cy="495681"/>
            </a:xfrm>
            <a:custGeom>
              <a:avLst/>
              <a:gdLst/>
              <a:ahLst/>
              <a:cxnLst/>
              <a:rect r="r" b="b" t="t" l="l"/>
              <a:pathLst>
                <a:path h="495681" w="1713886">
                  <a:moveTo>
                    <a:pt x="0" y="0"/>
                  </a:moveTo>
                  <a:lnTo>
                    <a:pt x="1713886" y="0"/>
                  </a:lnTo>
                  <a:lnTo>
                    <a:pt x="1713886" y="495681"/>
                  </a:lnTo>
                  <a:lnTo>
                    <a:pt x="0" y="495681"/>
                  </a:lnTo>
                  <a:close/>
                </a:path>
              </a:pathLst>
            </a:custGeom>
            <a:solidFill>
              <a:srgbClr val="F6D9D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713886" cy="505206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275"/>
                </a:lnSpc>
              </a:pPr>
              <a:r>
                <a:rPr lang="en-US" sz="2599" spc="-57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Our </a:t>
              </a:r>
              <a:r>
                <a:rPr lang="en-US" sz="2599" spc="-57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"Makeover Game" </a:t>
              </a:r>
              <a:r>
                <a:rPr lang="en-US" sz="2599" spc="-57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empowers users, especially Gen Z who grew up playing similar games, to develop virtual outfits using a wide range of available fashion items.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981067">
            <a:off x="5892208" y="7045581"/>
            <a:ext cx="1103466" cy="1707491"/>
          </a:xfrm>
          <a:custGeom>
            <a:avLst/>
            <a:gdLst/>
            <a:ahLst/>
            <a:cxnLst/>
            <a:rect r="r" b="b" t="t" l="l"/>
            <a:pathLst>
              <a:path h="1707491" w="1103466">
                <a:moveTo>
                  <a:pt x="0" y="0"/>
                </a:moveTo>
                <a:lnTo>
                  <a:pt x="1103466" y="0"/>
                </a:lnTo>
                <a:lnTo>
                  <a:pt x="1103466" y="1707491"/>
                </a:lnTo>
                <a:lnTo>
                  <a:pt x="0" y="1707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868248" y="5515933"/>
            <a:ext cx="4171550" cy="1882038"/>
            <a:chOff x="0" y="0"/>
            <a:chExt cx="1098680" cy="4956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8680" cy="495681"/>
            </a:xfrm>
            <a:custGeom>
              <a:avLst/>
              <a:gdLst/>
              <a:ahLst/>
              <a:cxnLst/>
              <a:rect r="r" b="b" t="t" l="l"/>
              <a:pathLst>
                <a:path h="495681" w="1098680">
                  <a:moveTo>
                    <a:pt x="0" y="0"/>
                  </a:moveTo>
                  <a:lnTo>
                    <a:pt x="1098680" y="0"/>
                  </a:lnTo>
                  <a:lnTo>
                    <a:pt x="1098680" y="495681"/>
                  </a:lnTo>
                  <a:lnTo>
                    <a:pt x="0" y="495681"/>
                  </a:lnTo>
                  <a:close/>
                </a:path>
              </a:pathLst>
            </a:custGeom>
            <a:solidFill>
              <a:srgbClr val="F6D9D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098680" cy="505206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275"/>
                </a:lnSpc>
              </a:pPr>
              <a:r>
                <a:rPr lang="en-US" sz="2599" spc="-57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Users can earn points</a:t>
              </a:r>
              <a:r>
                <a:rPr lang="en-US" sz="2599" spc="-57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for likes on their outfits, driving engagement through community interaction.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64106" y="7931371"/>
            <a:ext cx="4979835" cy="1882038"/>
            <a:chOff x="0" y="0"/>
            <a:chExt cx="1311562" cy="4956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11562" cy="495681"/>
            </a:xfrm>
            <a:custGeom>
              <a:avLst/>
              <a:gdLst/>
              <a:ahLst/>
              <a:cxnLst/>
              <a:rect r="r" b="b" t="t" l="l"/>
              <a:pathLst>
                <a:path h="495681" w="1311562">
                  <a:moveTo>
                    <a:pt x="0" y="0"/>
                  </a:moveTo>
                  <a:lnTo>
                    <a:pt x="1311562" y="0"/>
                  </a:lnTo>
                  <a:lnTo>
                    <a:pt x="1311562" y="495681"/>
                  </a:lnTo>
                  <a:lnTo>
                    <a:pt x="0" y="495681"/>
                  </a:lnTo>
                  <a:close/>
                </a:path>
              </a:pathLst>
            </a:custGeom>
            <a:solidFill>
              <a:srgbClr val="F6D9D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1311562" cy="505206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275"/>
                </a:lnSpc>
              </a:pPr>
              <a:r>
                <a:rPr lang="en-US" sz="2599" spc="-57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This platform fosters a sense of belonging and inclusivity, making it a go-to destination for fashion enthusiasts like Arya.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-1254111">
            <a:off x="555267" y="-220616"/>
            <a:ext cx="1103466" cy="1707491"/>
          </a:xfrm>
          <a:custGeom>
            <a:avLst/>
            <a:gdLst/>
            <a:ahLst/>
            <a:cxnLst/>
            <a:rect r="r" b="b" t="t" l="l"/>
            <a:pathLst>
              <a:path h="1707491" w="1103466">
                <a:moveTo>
                  <a:pt x="1103467" y="0"/>
                </a:moveTo>
                <a:lnTo>
                  <a:pt x="0" y="0"/>
                </a:lnTo>
                <a:lnTo>
                  <a:pt x="0" y="1707491"/>
                </a:lnTo>
                <a:lnTo>
                  <a:pt x="1103467" y="1707491"/>
                </a:lnTo>
                <a:lnTo>
                  <a:pt x="110346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130426" y="282587"/>
            <a:ext cx="4128874" cy="746113"/>
            <a:chOff x="0" y="0"/>
            <a:chExt cx="5505166" cy="99481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505166" cy="994818"/>
              <a:chOff x="0" y="0"/>
              <a:chExt cx="1127476" cy="20374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127476" cy="203742"/>
              </a:xfrm>
              <a:custGeom>
                <a:avLst/>
                <a:gdLst/>
                <a:ahLst/>
                <a:cxnLst/>
                <a:rect r="r" b="b" t="t" l="l"/>
                <a:pathLst>
                  <a:path h="203742" w="1127476">
                    <a:moveTo>
                      <a:pt x="0" y="0"/>
                    </a:moveTo>
                    <a:lnTo>
                      <a:pt x="1127476" y="0"/>
                    </a:lnTo>
                    <a:lnTo>
                      <a:pt x="1127476" y="203742"/>
                    </a:lnTo>
                    <a:lnTo>
                      <a:pt x="0" y="203742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38100"/>
                <a:ext cx="1127476" cy="1656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98219" y="148466"/>
              <a:ext cx="5108728" cy="674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72"/>
                </a:lnSpc>
                <a:spcBef>
                  <a:spcPct val="0"/>
                </a:spcBef>
              </a:pPr>
              <a:r>
                <a:rPr lang="en-US" sz="3611">
                  <a:solidFill>
                    <a:srgbClr val="FFF9F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Our Solution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545790" y="4447325"/>
            <a:ext cx="3675199" cy="1453982"/>
            <a:chOff x="0" y="0"/>
            <a:chExt cx="967954" cy="38294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67954" cy="382942"/>
            </a:xfrm>
            <a:custGeom>
              <a:avLst/>
              <a:gdLst/>
              <a:ahLst/>
              <a:cxnLst/>
              <a:rect r="r" b="b" t="t" l="l"/>
              <a:pathLst>
                <a:path h="382942" w="967954">
                  <a:moveTo>
                    <a:pt x="0" y="0"/>
                  </a:moveTo>
                  <a:lnTo>
                    <a:pt x="967954" y="0"/>
                  </a:lnTo>
                  <a:lnTo>
                    <a:pt x="967954" y="382942"/>
                  </a:lnTo>
                  <a:lnTo>
                    <a:pt x="0" y="382942"/>
                  </a:lnTo>
                  <a:close/>
                </a:path>
              </a:pathLst>
            </a:custGeom>
            <a:solidFill>
              <a:srgbClr val="F6D9D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967954" cy="392467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275"/>
                </a:lnSpc>
              </a:pPr>
              <a:r>
                <a:rPr lang="en-US" sz="2599" spc="-57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Image.</a:t>
              </a: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533128" y="3614509"/>
            <a:ext cx="1897803" cy="854011"/>
          </a:xfrm>
          <a:prstGeom prst="rect">
            <a:avLst/>
          </a:prstGeom>
        </p:spPr>
      </p:pic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0265679" y="2322622"/>
            <a:ext cx="7218129" cy="5703389"/>
            <a:chOff x="0" y="0"/>
            <a:chExt cx="3093720" cy="244449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86741" y="168148"/>
              <a:ext cx="2933700" cy="2102104"/>
            </a:xfrm>
            <a:custGeom>
              <a:avLst/>
              <a:gdLst/>
              <a:ahLst/>
              <a:cxnLst/>
              <a:rect r="r" b="b" t="t" l="l"/>
              <a:pathLst>
                <a:path h="2102104" w="2933700">
                  <a:moveTo>
                    <a:pt x="2933700" y="2102104"/>
                  </a:moveTo>
                  <a:lnTo>
                    <a:pt x="0" y="2102104"/>
                  </a:lnTo>
                  <a:lnTo>
                    <a:pt x="0" y="0"/>
                  </a:lnTo>
                  <a:lnTo>
                    <a:pt x="2933700" y="0"/>
                  </a:lnTo>
                  <a:lnTo>
                    <a:pt x="2933700" y="2102104"/>
                  </a:lnTo>
                  <a:close/>
                </a:path>
              </a:pathLst>
            </a:custGeom>
            <a:blipFill>
              <a:blip r:embed="rId13"/>
              <a:stretch>
                <a:fillRect l="-13615" t="-10589" r="-36160" b="-698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93720" cy="2444496"/>
            </a:xfrm>
            <a:custGeom>
              <a:avLst/>
              <a:gdLst/>
              <a:ahLst/>
              <a:cxnLst/>
              <a:rect r="r" b="b" t="t" l="l"/>
              <a:pathLst>
                <a:path h="2444496" w="3093720">
                  <a:moveTo>
                    <a:pt x="3093720" y="2444496"/>
                  </a:moveTo>
                  <a:lnTo>
                    <a:pt x="0" y="2444496"/>
                  </a:lnTo>
                  <a:lnTo>
                    <a:pt x="0" y="0"/>
                  </a:lnTo>
                  <a:lnTo>
                    <a:pt x="3093720" y="0"/>
                  </a:lnTo>
                  <a:lnTo>
                    <a:pt x="3093720" y="2444496"/>
                  </a:lnTo>
                  <a:close/>
                </a:path>
              </a:pathLst>
            </a:custGeom>
            <a:blipFill>
              <a:blip r:embed="rId14"/>
              <a:stretch>
                <a:fillRect l="-88" t="0" r="-88" b="0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6944826" y="9585024"/>
            <a:ext cx="1205361" cy="446698"/>
          </a:xfrm>
          <a:custGeom>
            <a:avLst/>
            <a:gdLst/>
            <a:ahLst/>
            <a:cxnLst/>
            <a:rect r="r" b="b" t="t" l="l"/>
            <a:pathLst>
              <a:path h="446698" w="1205361">
                <a:moveTo>
                  <a:pt x="0" y="0"/>
                </a:moveTo>
                <a:lnTo>
                  <a:pt x="1205362" y="0"/>
                </a:lnTo>
                <a:lnTo>
                  <a:pt x="1205362" y="446698"/>
                </a:lnTo>
                <a:lnTo>
                  <a:pt x="0" y="4466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3525">
            <a:off x="6981513" y="1896981"/>
            <a:ext cx="3328366" cy="3390003"/>
          </a:xfrm>
          <a:custGeom>
            <a:avLst/>
            <a:gdLst/>
            <a:ahLst/>
            <a:cxnLst/>
            <a:rect r="r" b="b" t="t" l="l"/>
            <a:pathLst>
              <a:path h="3390003" w="3328366">
                <a:moveTo>
                  <a:pt x="0" y="0"/>
                </a:moveTo>
                <a:lnTo>
                  <a:pt x="3328367" y="0"/>
                </a:lnTo>
                <a:lnTo>
                  <a:pt x="3328367" y="3390003"/>
                </a:lnTo>
                <a:lnTo>
                  <a:pt x="0" y="339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3525">
            <a:off x="6903255" y="6191774"/>
            <a:ext cx="3328366" cy="3390003"/>
          </a:xfrm>
          <a:custGeom>
            <a:avLst/>
            <a:gdLst/>
            <a:ahLst/>
            <a:cxnLst/>
            <a:rect r="r" b="b" t="t" l="l"/>
            <a:pathLst>
              <a:path h="3390003" w="3328366">
                <a:moveTo>
                  <a:pt x="0" y="0"/>
                </a:moveTo>
                <a:lnTo>
                  <a:pt x="3328366" y="0"/>
                </a:lnTo>
                <a:lnTo>
                  <a:pt x="3328366" y="3390003"/>
                </a:lnTo>
                <a:lnTo>
                  <a:pt x="0" y="339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122153">
            <a:off x="15568941" y="-1819369"/>
            <a:ext cx="3380719" cy="3638739"/>
          </a:xfrm>
          <a:custGeom>
            <a:avLst/>
            <a:gdLst/>
            <a:ahLst/>
            <a:cxnLst/>
            <a:rect r="r" b="b" t="t" l="l"/>
            <a:pathLst>
              <a:path h="3638739" w="3380719">
                <a:moveTo>
                  <a:pt x="0" y="0"/>
                </a:moveTo>
                <a:lnTo>
                  <a:pt x="3380718" y="0"/>
                </a:lnTo>
                <a:lnTo>
                  <a:pt x="3380718" y="3638738"/>
                </a:lnTo>
                <a:lnTo>
                  <a:pt x="0" y="363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55049" y="8785936"/>
            <a:ext cx="1690359" cy="1819369"/>
          </a:xfrm>
          <a:custGeom>
            <a:avLst/>
            <a:gdLst/>
            <a:ahLst/>
            <a:cxnLst/>
            <a:rect r="r" b="b" t="t" l="l"/>
            <a:pathLst>
              <a:path h="1819369" w="1690359">
                <a:moveTo>
                  <a:pt x="0" y="0"/>
                </a:moveTo>
                <a:lnTo>
                  <a:pt x="1690359" y="0"/>
                </a:lnTo>
                <a:lnTo>
                  <a:pt x="1690359" y="1819369"/>
                </a:lnTo>
                <a:lnTo>
                  <a:pt x="0" y="181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46648" y="9370914"/>
            <a:ext cx="1017040" cy="1094662"/>
          </a:xfrm>
          <a:custGeom>
            <a:avLst/>
            <a:gdLst/>
            <a:ahLst/>
            <a:cxnLst/>
            <a:rect r="r" b="b" t="t" l="l"/>
            <a:pathLst>
              <a:path h="1094662" w="1017040">
                <a:moveTo>
                  <a:pt x="0" y="0"/>
                </a:moveTo>
                <a:lnTo>
                  <a:pt x="1017040" y="0"/>
                </a:lnTo>
                <a:lnTo>
                  <a:pt x="1017040" y="1094661"/>
                </a:lnTo>
                <a:lnTo>
                  <a:pt x="0" y="109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632991">
            <a:off x="-201230" y="-243673"/>
            <a:ext cx="658969" cy="709262"/>
          </a:xfrm>
          <a:custGeom>
            <a:avLst/>
            <a:gdLst/>
            <a:ahLst/>
            <a:cxnLst/>
            <a:rect r="r" b="b" t="t" l="l"/>
            <a:pathLst>
              <a:path h="709262" w="658969">
                <a:moveTo>
                  <a:pt x="0" y="0"/>
                </a:moveTo>
                <a:lnTo>
                  <a:pt x="658970" y="0"/>
                </a:lnTo>
                <a:lnTo>
                  <a:pt x="658970" y="709263"/>
                </a:lnTo>
                <a:lnTo>
                  <a:pt x="0" y="70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53525">
            <a:off x="2551067" y="1737913"/>
            <a:ext cx="3328366" cy="3390003"/>
          </a:xfrm>
          <a:custGeom>
            <a:avLst/>
            <a:gdLst/>
            <a:ahLst/>
            <a:cxnLst/>
            <a:rect r="r" b="b" t="t" l="l"/>
            <a:pathLst>
              <a:path h="3390003" w="3328366">
                <a:moveTo>
                  <a:pt x="0" y="0"/>
                </a:moveTo>
                <a:lnTo>
                  <a:pt x="3328367" y="0"/>
                </a:lnTo>
                <a:lnTo>
                  <a:pt x="3328367" y="3390003"/>
                </a:lnTo>
                <a:lnTo>
                  <a:pt x="0" y="339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90602" y="2733780"/>
            <a:ext cx="2662588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2344" y="7028573"/>
            <a:ext cx="2662588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689284" y="7982025"/>
            <a:ext cx="1623060" cy="0"/>
          </a:xfrm>
          <a:prstGeom prst="line">
            <a:avLst/>
          </a:prstGeom>
          <a:ln cap="flat" w="190500">
            <a:solidFill>
              <a:srgbClr val="DF8F9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353525">
            <a:off x="2551067" y="6001274"/>
            <a:ext cx="3328366" cy="3390003"/>
          </a:xfrm>
          <a:custGeom>
            <a:avLst/>
            <a:gdLst/>
            <a:ahLst/>
            <a:cxnLst/>
            <a:rect r="r" b="b" t="t" l="l"/>
            <a:pathLst>
              <a:path h="3390003" w="3328366">
                <a:moveTo>
                  <a:pt x="0" y="0"/>
                </a:moveTo>
                <a:lnTo>
                  <a:pt x="3328367" y="0"/>
                </a:lnTo>
                <a:lnTo>
                  <a:pt x="3328367" y="3390003"/>
                </a:lnTo>
                <a:lnTo>
                  <a:pt x="0" y="339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60156" y="6352298"/>
            <a:ext cx="2662588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3</a:t>
            </a:r>
          </a:p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(PART 1)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90602" y="3439582"/>
            <a:ext cx="2662588" cy="154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Filter designers</a:t>
            </a: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on based of location and explore their designed outfits.</a:t>
            </a:r>
          </a:p>
          <a:p>
            <a:pPr algn="ctr">
              <a:lnSpc>
                <a:spcPts val="24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312344" y="7734375"/>
            <a:ext cx="2662588" cy="124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 them and earn</a:t>
            </a:r>
            <a:r>
              <a:rPr lang="en-US" sz="24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points and reward </a:t>
            </a: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through likes</a:t>
            </a:r>
            <a:r>
              <a:rPr lang="en-US" sz="24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60156" y="7543875"/>
            <a:ext cx="2662588" cy="154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on </a:t>
            </a:r>
            <a:r>
              <a:rPr lang="en-US" sz="24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Edit</a:t>
            </a: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option to start the </a:t>
            </a:r>
            <a:r>
              <a:rPr lang="en-US" sz="24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Game</a:t>
            </a: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and redesign the designers outfit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54657" y="652106"/>
            <a:ext cx="1118207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Flow of 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27074" y="2651327"/>
            <a:ext cx="2662588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1</a:t>
            </a:r>
          </a:p>
        </p:txBody>
      </p:sp>
      <p:sp>
        <p:nvSpPr>
          <p:cNvPr name="AutoShape 19" id="19"/>
          <p:cNvSpPr/>
          <p:nvPr/>
        </p:nvSpPr>
        <p:spPr>
          <a:xfrm>
            <a:off x="5767542" y="3687232"/>
            <a:ext cx="1623060" cy="0"/>
          </a:xfrm>
          <a:prstGeom prst="line">
            <a:avLst/>
          </a:prstGeom>
          <a:ln cap="flat" w="190500">
            <a:solidFill>
              <a:srgbClr val="DF8F9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4196200" y="5448866"/>
            <a:ext cx="0" cy="811530"/>
          </a:xfrm>
          <a:prstGeom prst="line">
            <a:avLst/>
          </a:prstGeom>
          <a:ln cap="flat" w="190500">
            <a:solidFill>
              <a:srgbClr val="DF8F9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4066224" y="5448866"/>
            <a:ext cx="4501214" cy="0"/>
          </a:xfrm>
          <a:prstGeom prst="line">
            <a:avLst/>
          </a:prstGeom>
          <a:ln cap="flat" w="190500">
            <a:solidFill>
              <a:srgbClr val="DF8F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8567438" y="5031529"/>
            <a:ext cx="0" cy="516540"/>
          </a:xfrm>
          <a:prstGeom prst="line">
            <a:avLst/>
          </a:prstGeom>
          <a:ln cap="flat" w="190500">
            <a:solidFill>
              <a:srgbClr val="DF8F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2960156" y="3280515"/>
            <a:ext cx="2662588" cy="124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On main page of Myntra, visit </a:t>
            </a:r>
            <a:r>
              <a:rPr lang="en-US" sz="24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Glam Lab</a:t>
            </a: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section from the navigation bar.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0107612" y="3782482"/>
            <a:ext cx="1623060" cy="0"/>
          </a:xfrm>
          <a:prstGeom prst="line">
            <a:avLst/>
          </a:prstGeom>
          <a:ln cap="flat" w="190500">
            <a:solidFill>
              <a:srgbClr val="DF8F9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5" id="25"/>
          <p:cNvSpPr/>
          <p:nvPr/>
        </p:nvSpPr>
        <p:spPr>
          <a:xfrm flipH="false" flipV="false" rot="353525">
            <a:off x="11668998" y="1996183"/>
            <a:ext cx="3328366" cy="3390003"/>
          </a:xfrm>
          <a:custGeom>
            <a:avLst/>
            <a:gdLst/>
            <a:ahLst/>
            <a:cxnLst/>
            <a:rect r="r" b="b" t="t" l="l"/>
            <a:pathLst>
              <a:path h="3390003" w="3328366">
                <a:moveTo>
                  <a:pt x="0" y="0"/>
                </a:moveTo>
                <a:lnTo>
                  <a:pt x="3328366" y="0"/>
                </a:lnTo>
                <a:lnTo>
                  <a:pt x="3328366" y="3390003"/>
                </a:lnTo>
                <a:lnTo>
                  <a:pt x="0" y="339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12973402" y="5031529"/>
            <a:ext cx="0" cy="1328070"/>
          </a:xfrm>
          <a:prstGeom prst="line">
            <a:avLst/>
          </a:prstGeom>
          <a:ln cap="flat" w="190500">
            <a:solidFill>
              <a:srgbClr val="DF8F9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7" id="27"/>
          <p:cNvSpPr txBox="true"/>
          <p:nvPr/>
        </p:nvSpPr>
        <p:spPr>
          <a:xfrm rot="0">
            <a:off x="12097137" y="2347208"/>
            <a:ext cx="2662588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3</a:t>
            </a:r>
          </a:p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(PART 2)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23434" y="3538785"/>
            <a:ext cx="2662588" cy="124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on </a:t>
            </a:r>
            <a:r>
              <a:rPr lang="en-US" sz="24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Design Button </a:t>
            </a: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option to create your own design.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353525">
            <a:off x="11404469" y="6281451"/>
            <a:ext cx="3328366" cy="3390003"/>
          </a:xfrm>
          <a:custGeom>
            <a:avLst/>
            <a:gdLst/>
            <a:ahLst/>
            <a:cxnLst/>
            <a:rect r="r" b="b" t="t" l="l"/>
            <a:pathLst>
              <a:path h="3390003" w="3328366">
                <a:moveTo>
                  <a:pt x="0" y="0"/>
                </a:moveTo>
                <a:lnTo>
                  <a:pt x="3328366" y="0"/>
                </a:lnTo>
                <a:lnTo>
                  <a:pt x="3328366" y="3390003"/>
                </a:lnTo>
                <a:lnTo>
                  <a:pt x="0" y="339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1832608" y="6632476"/>
            <a:ext cx="2662588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3</a:t>
            </a:r>
          </a:p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(PART 3)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58905" y="7824053"/>
            <a:ext cx="2662588" cy="154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After choosing the category start your </a:t>
            </a:r>
            <a:r>
              <a:rPr lang="en-US" sz="24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Game </a:t>
            </a:r>
            <a:r>
              <a:rPr lang="en-US" sz="2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design your model with </a:t>
            </a:r>
            <a:r>
              <a:rPr lang="en-US" sz="24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AI recommendations.</a:t>
            </a:r>
          </a:p>
        </p:txBody>
      </p:sp>
      <p:sp>
        <p:nvSpPr>
          <p:cNvPr name="AutoShape 32" id="32"/>
          <p:cNvSpPr/>
          <p:nvPr/>
        </p:nvSpPr>
        <p:spPr>
          <a:xfrm flipH="true">
            <a:off x="10135845" y="8071703"/>
            <a:ext cx="1367944" cy="0"/>
          </a:xfrm>
          <a:prstGeom prst="line">
            <a:avLst/>
          </a:prstGeom>
          <a:ln cap="flat" w="190500">
            <a:solidFill>
              <a:srgbClr val="DF8F9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3" id="33"/>
          <p:cNvSpPr/>
          <p:nvPr/>
        </p:nvSpPr>
        <p:spPr>
          <a:xfrm flipH="false" flipV="false" rot="-10562063">
            <a:off x="-922996" y="3393260"/>
            <a:ext cx="3184096" cy="3718159"/>
          </a:xfrm>
          <a:custGeom>
            <a:avLst/>
            <a:gdLst/>
            <a:ahLst/>
            <a:cxnLst/>
            <a:rect r="r" b="b" t="t" l="l"/>
            <a:pathLst>
              <a:path h="3718159" w="3184096">
                <a:moveTo>
                  <a:pt x="0" y="0"/>
                </a:moveTo>
                <a:lnTo>
                  <a:pt x="3184096" y="0"/>
                </a:lnTo>
                <a:lnTo>
                  <a:pt x="3184096" y="3718159"/>
                </a:lnTo>
                <a:lnTo>
                  <a:pt x="0" y="371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-316465" y="2634972"/>
            <a:ext cx="2645173" cy="5309654"/>
          </a:xfrm>
          <a:custGeom>
            <a:avLst/>
            <a:gdLst/>
            <a:ahLst/>
            <a:cxnLst/>
            <a:rect r="r" b="b" t="t" l="l"/>
            <a:pathLst>
              <a:path h="5309654" w="2645173">
                <a:moveTo>
                  <a:pt x="2645173" y="0"/>
                </a:moveTo>
                <a:lnTo>
                  <a:pt x="0" y="0"/>
                </a:lnTo>
                <a:lnTo>
                  <a:pt x="0" y="5309654"/>
                </a:lnTo>
                <a:lnTo>
                  <a:pt x="2645173" y="5309654"/>
                </a:lnTo>
                <a:lnTo>
                  <a:pt x="26451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-70643" y="7946493"/>
            <a:ext cx="2389826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Look 1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-10614252">
            <a:off x="15492319" y="3550396"/>
            <a:ext cx="3184096" cy="3718159"/>
          </a:xfrm>
          <a:custGeom>
            <a:avLst/>
            <a:gdLst/>
            <a:ahLst/>
            <a:cxnLst/>
            <a:rect r="r" b="b" t="t" l="l"/>
            <a:pathLst>
              <a:path h="3718159" w="3184096">
                <a:moveTo>
                  <a:pt x="0" y="0"/>
                </a:moveTo>
                <a:lnTo>
                  <a:pt x="3184096" y="0"/>
                </a:lnTo>
                <a:lnTo>
                  <a:pt x="3184096" y="3718159"/>
                </a:lnTo>
                <a:lnTo>
                  <a:pt x="0" y="371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145554">
            <a:off x="16267648" y="2843659"/>
            <a:ext cx="2112586" cy="5210415"/>
          </a:xfrm>
          <a:custGeom>
            <a:avLst/>
            <a:gdLst/>
            <a:ahLst/>
            <a:cxnLst/>
            <a:rect r="r" b="b" t="t" l="l"/>
            <a:pathLst>
              <a:path h="5210415" w="2112586">
                <a:moveTo>
                  <a:pt x="0" y="0"/>
                </a:moveTo>
                <a:lnTo>
                  <a:pt x="2112586" y="0"/>
                </a:lnTo>
                <a:lnTo>
                  <a:pt x="2112586" y="5210415"/>
                </a:lnTo>
                <a:lnTo>
                  <a:pt x="0" y="52104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6012470" y="8082038"/>
            <a:ext cx="2389826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Look 2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6944826" y="9585024"/>
            <a:ext cx="1205361" cy="446698"/>
          </a:xfrm>
          <a:custGeom>
            <a:avLst/>
            <a:gdLst/>
            <a:ahLst/>
            <a:cxnLst/>
            <a:rect r="r" b="b" t="t" l="l"/>
            <a:pathLst>
              <a:path h="446698" w="1205361">
                <a:moveTo>
                  <a:pt x="0" y="0"/>
                </a:moveTo>
                <a:lnTo>
                  <a:pt x="1205362" y="0"/>
                </a:lnTo>
                <a:lnTo>
                  <a:pt x="1205362" y="446698"/>
                </a:lnTo>
                <a:lnTo>
                  <a:pt x="0" y="4466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3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B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02254">
            <a:off x="15915263" y="-1096407"/>
            <a:ext cx="2882418" cy="4250213"/>
          </a:xfrm>
          <a:custGeom>
            <a:avLst/>
            <a:gdLst/>
            <a:ahLst/>
            <a:cxnLst/>
            <a:rect r="r" b="b" t="t" l="l"/>
            <a:pathLst>
              <a:path h="4250213" w="2882418">
                <a:moveTo>
                  <a:pt x="0" y="0"/>
                </a:moveTo>
                <a:lnTo>
                  <a:pt x="2882417" y="0"/>
                </a:lnTo>
                <a:lnTo>
                  <a:pt x="2882417" y="4250214"/>
                </a:lnTo>
                <a:lnTo>
                  <a:pt x="0" y="425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07076">
            <a:off x="-591024" y="-618005"/>
            <a:ext cx="2233530" cy="3293409"/>
          </a:xfrm>
          <a:custGeom>
            <a:avLst/>
            <a:gdLst/>
            <a:ahLst/>
            <a:cxnLst/>
            <a:rect r="r" b="b" t="t" l="l"/>
            <a:pathLst>
              <a:path h="3293409" w="2233530">
                <a:moveTo>
                  <a:pt x="0" y="0"/>
                </a:moveTo>
                <a:lnTo>
                  <a:pt x="2233530" y="0"/>
                </a:lnTo>
                <a:lnTo>
                  <a:pt x="2233530" y="3293410"/>
                </a:lnTo>
                <a:lnTo>
                  <a:pt x="0" y="329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73254">
            <a:off x="-216170" y="7985168"/>
            <a:ext cx="2279009" cy="2448154"/>
          </a:xfrm>
          <a:custGeom>
            <a:avLst/>
            <a:gdLst/>
            <a:ahLst/>
            <a:cxnLst/>
            <a:rect r="r" b="b" t="t" l="l"/>
            <a:pathLst>
              <a:path h="2448154" w="2279009">
                <a:moveTo>
                  <a:pt x="0" y="0"/>
                </a:moveTo>
                <a:lnTo>
                  <a:pt x="2279009" y="0"/>
                </a:lnTo>
                <a:lnTo>
                  <a:pt x="2279009" y="2448154"/>
                </a:lnTo>
                <a:lnTo>
                  <a:pt x="0" y="2448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9912">
            <a:off x="13973629" y="5563125"/>
            <a:ext cx="3314246" cy="3439312"/>
          </a:xfrm>
          <a:custGeom>
            <a:avLst/>
            <a:gdLst/>
            <a:ahLst/>
            <a:cxnLst/>
            <a:rect r="r" b="b" t="t" l="l"/>
            <a:pathLst>
              <a:path h="3439312" w="3314246">
                <a:moveTo>
                  <a:pt x="0" y="0"/>
                </a:moveTo>
                <a:lnTo>
                  <a:pt x="3314246" y="0"/>
                </a:lnTo>
                <a:lnTo>
                  <a:pt x="3314246" y="3439312"/>
                </a:lnTo>
                <a:lnTo>
                  <a:pt x="0" y="3439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03007" y="353898"/>
            <a:ext cx="4163245" cy="3489557"/>
          </a:xfrm>
          <a:custGeom>
            <a:avLst/>
            <a:gdLst/>
            <a:ahLst/>
            <a:cxnLst/>
            <a:rect r="r" b="b" t="t" l="l"/>
            <a:pathLst>
              <a:path h="3489557" w="4163245">
                <a:moveTo>
                  <a:pt x="0" y="0"/>
                </a:moveTo>
                <a:lnTo>
                  <a:pt x="4163245" y="0"/>
                </a:lnTo>
                <a:lnTo>
                  <a:pt x="4163245" y="3489557"/>
                </a:lnTo>
                <a:lnTo>
                  <a:pt x="0" y="3489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0471" y="4146049"/>
            <a:ext cx="4767057" cy="6198301"/>
          </a:xfrm>
          <a:custGeom>
            <a:avLst/>
            <a:gdLst/>
            <a:ahLst/>
            <a:cxnLst/>
            <a:rect r="r" b="b" t="t" l="l"/>
            <a:pathLst>
              <a:path h="6198301" w="4767057">
                <a:moveTo>
                  <a:pt x="0" y="0"/>
                </a:moveTo>
                <a:lnTo>
                  <a:pt x="4767058" y="0"/>
                </a:lnTo>
                <a:lnTo>
                  <a:pt x="4767058" y="6198302"/>
                </a:lnTo>
                <a:lnTo>
                  <a:pt x="0" y="6198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9912">
            <a:off x="4381826" y="5563125"/>
            <a:ext cx="3314246" cy="3439312"/>
          </a:xfrm>
          <a:custGeom>
            <a:avLst/>
            <a:gdLst/>
            <a:ahLst/>
            <a:cxnLst/>
            <a:rect r="r" b="b" t="t" l="l"/>
            <a:pathLst>
              <a:path h="3439312" w="3314246">
                <a:moveTo>
                  <a:pt x="0" y="0"/>
                </a:moveTo>
                <a:lnTo>
                  <a:pt x="3314246" y="0"/>
                </a:lnTo>
                <a:lnTo>
                  <a:pt x="3314246" y="3439312"/>
                </a:lnTo>
                <a:lnTo>
                  <a:pt x="0" y="3439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9912">
            <a:off x="10764473" y="4143748"/>
            <a:ext cx="3314246" cy="3439312"/>
          </a:xfrm>
          <a:custGeom>
            <a:avLst/>
            <a:gdLst/>
            <a:ahLst/>
            <a:cxnLst/>
            <a:rect r="r" b="b" t="t" l="l"/>
            <a:pathLst>
              <a:path h="3439312" w="3314246">
                <a:moveTo>
                  <a:pt x="0" y="0"/>
                </a:moveTo>
                <a:lnTo>
                  <a:pt x="3314246" y="0"/>
                </a:lnTo>
                <a:lnTo>
                  <a:pt x="3314246" y="3439311"/>
                </a:lnTo>
                <a:lnTo>
                  <a:pt x="0" y="3439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39912">
            <a:off x="1077162" y="4143748"/>
            <a:ext cx="3314246" cy="3439312"/>
          </a:xfrm>
          <a:custGeom>
            <a:avLst/>
            <a:gdLst/>
            <a:ahLst/>
            <a:cxnLst/>
            <a:rect r="r" b="b" t="t" l="l"/>
            <a:pathLst>
              <a:path h="3439312" w="3314246">
                <a:moveTo>
                  <a:pt x="0" y="0"/>
                </a:moveTo>
                <a:lnTo>
                  <a:pt x="3314246" y="0"/>
                </a:lnTo>
                <a:lnTo>
                  <a:pt x="3314246" y="3439311"/>
                </a:lnTo>
                <a:lnTo>
                  <a:pt x="0" y="3439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94966" y="5719785"/>
            <a:ext cx="2662588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75916" y="6450180"/>
            <a:ext cx="2662588" cy="163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Points=Rewards</a:t>
            </a:r>
          </a:p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Redeem points for amazing coupons, prizes and much more.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2991" y="4564040"/>
            <a:ext cx="2662588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07654" y="5719785"/>
            <a:ext cx="2662588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90302" y="4344087"/>
            <a:ext cx="2662588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87258" y="1238884"/>
            <a:ext cx="11313483" cy="178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Simple Ways to</a:t>
            </a:r>
          </a:p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Earn Points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2041" y="5115409"/>
            <a:ext cx="2662588" cy="163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Daily Login</a:t>
            </a:r>
            <a:r>
              <a:rPr lang="en-US" sz="26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bonus.</a:t>
            </a:r>
          </a:p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Create 7 days login streak to win big.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07654" y="6258410"/>
            <a:ext cx="2662588" cy="228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Likes=Points</a:t>
            </a:r>
          </a:p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Harness the power of community engagement to gain maximum likes.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90302" y="4900347"/>
            <a:ext cx="2662588" cy="196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272727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Weekly/Monthly Contest.</a:t>
            </a:r>
          </a:p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27272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Participate in weekly challenges earn extra points.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944826" y="9585024"/>
            <a:ext cx="1205361" cy="446698"/>
          </a:xfrm>
          <a:custGeom>
            <a:avLst/>
            <a:gdLst/>
            <a:ahLst/>
            <a:cxnLst/>
            <a:rect r="r" b="b" t="t" l="l"/>
            <a:pathLst>
              <a:path h="446698" w="1205361">
                <a:moveTo>
                  <a:pt x="0" y="0"/>
                </a:moveTo>
                <a:lnTo>
                  <a:pt x="1205362" y="0"/>
                </a:lnTo>
                <a:lnTo>
                  <a:pt x="1205362" y="446698"/>
                </a:lnTo>
                <a:lnTo>
                  <a:pt x="0" y="4466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3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B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006360"/>
            <a:chOff x="0" y="0"/>
            <a:chExt cx="4816593" cy="1845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45296"/>
            </a:xfrm>
            <a:custGeom>
              <a:avLst/>
              <a:gdLst/>
              <a:ahLst/>
              <a:cxnLst/>
              <a:rect r="r" b="b" t="t" l="l"/>
              <a:pathLst>
                <a:path h="18452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45296"/>
                  </a:lnTo>
                  <a:lnTo>
                    <a:pt x="0" y="1845296"/>
                  </a:lnTo>
                  <a:close/>
                </a:path>
              </a:pathLst>
            </a:custGeom>
            <a:solidFill>
              <a:srgbClr val="9FA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83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684483">
            <a:off x="15247058" y="-538145"/>
            <a:ext cx="3042528" cy="3133689"/>
          </a:xfrm>
          <a:custGeom>
            <a:avLst/>
            <a:gdLst/>
            <a:ahLst/>
            <a:cxnLst/>
            <a:rect r="r" b="b" t="t" l="l"/>
            <a:pathLst>
              <a:path h="3133689" w="3042528">
                <a:moveTo>
                  <a:pt x="0" y="0"/>
                </a:moveTo>
                <a:lnTo>
                  <a:pt x="3042527" y="0"/>
                </a:lnTo>
                <a:lnTo>
                  <a:pt x="3042527" y="3133690"/>
                </a:lnTo>
                <a:lnTo>
                  <a:pt x="0" y="313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140932">
            <a:off x="-1585" y="-538145"/>
            <a:ext cx="3042528" cy="3133689"/>
          </a:xfrm>
          <a:custGeom>
            <a:avLst/>
            <a:gdLst/>
            <a:ahLst/>
            <a:cxnLst/>
            <a:rect r="r" b="b" t="t" l="l"/>
            <a:pathLst>
              <a:path h="3133689" w="3042528">
                <a:moveTo>
                  <a:pt x="0" y="0"/>
                </a:moveTo>
                <a:lnTo>
                  <a:pt x="3042527" y="0"/>
                </a:lnTo>
                <a:lnTo>
                  <a:pt x="3042527" y="3133690"/>
                </a:lnTo>
                <a:lnTo>
                  <a:pt x="0" y="313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2817">
            <a:off x="13734795" y="3542315"/>
            <a:ext cx="3477523" cy="3555089"/>
          </a:xfrm>
          <a:custGeom>
            <a:avLst/>
            <a:gdLst/>
            <a:ahLst/>
            <a:cxnLst/>
            <a:rect r="r" b="b" t="t" l="l"/>
            <a:pathLst>
              <a:path h="3555089" w="3477523">
                <a:moveTo>
                  <a:pt x="0" y="0"/>
                </a:moveTo>
                <a:lnTo>
                  <a:pt x="3477523" y="0"/>
                </a:lnTo>
                <a:lnTo>
                  <a:pt x="3477523" y="3555089"/>
                </a:lnTo>
                <a:lnTo>
                  <a:pt x="0" y="3555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97121">
            <a:off x="-893387" y="2962213"/>
            <a:ext cx="3477523" cy="3555089"/>
          </a:xfrm>
          <a:custGeom>
            <a:avLst/>
            <a:gdLst/>
            <a:ahLst/>
            <a:cxnLst/>
            <a:rect r="r" b="b" t="t" l="l"/>
            <a:pathLst>
              <a:path h="3555089" w="3477523">
                <a:moveTo>
                  <a:pt x="3477524" y="0"/>
                </a:moveTo>
                <a:lnTo>
                  <a:pt x="0" y="0"/>
                </a:lnTo>
                <a:lnTo>
                  <a:pt x="0" y="3555089"/>
                </a:lnTo>
                <a:lnTo>
                  <a:pt x="3477524" y="3555089"/>
                </a:lnTo>
                <a:lnTo>
                  <a:pt x="3477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836713" cy="797527"/>
          </a:xfrm>
          <a:custGeom>
            <a:avLst/>
            <a:gdLst/>
            <a:ahLst/>
            <a:cxnLst/>
            <a:rect r="r" b="b" t="t" l="l"/>
            <a:pathLst>
              <a:path h="797527" w="18836713">
                <a:moveTo>
                  <a:pt x="0" y="0"/>
                </a:moveTo>
                <a:lnTo>
                  <a:pt x="18836713" y="0"/>
                </a:lnTo>
                <a:lnTo>
                  <a:pt x="18836713" y="797527"/>
                </a:lnTo>
                <a:lnTo>
                  <a:pt x="0" y="797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01" t="0" r="-1324" b="-125368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5375" y="4835875"/>
            <a:ext cx="5508090" cy="4815199"/>
          </a:xfrm>
          <a:custGeom>
            <a:avLst/>
            <a:gdLst/>
            <a:ahLst/>
            <a:cxnLst/>
            <a:rect r="r" b="b" t="t" l="l"/>
            <a:pathLst>
              <a:path h="4815199" w="5508090">
                <a:moveTo>
                  <a:pt x="0" y="0"/>
                </a:moveTo>
                <a:lnTo>
                  <a:pt x="5508090" y="0"/>
                </a:lnTo>
                <a:lnTo>
                  <a:pt x="5508090" y="4815199"/>
                </a:lnTo>
                <a:lnTo>
                  <a:pt x="0" y="4815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457" t="-9586" r="-47342" b="-6104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10519032">
            <a:off x="7785225" y="1103046"/>
            <a:ext cx="1896082" cy="182809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8022492" y="3396243"/>
            <a:ext cx="1421549" cy="1530043"/>
          </a:xfrm>
          <a:custGeom>
            <a:avLst/>
            <a:gdLst/>
            <a:ahLst/>
            <a:cxnLst/>
            <a:rect r="r" b="b" t="t" l="l"/>
            <a:pathLst>
              <a:path h="1530043" w="1421549">
                <a:moveTo>
                  <a:pt x="0" y="0"/>
                </a:moveTo>
                <a:lnTo>
                  <a:pt x="1421548" y="0"/>
                </a:lnTo>
                <a:lnTo>
                  <a:pt x="1421548" y="1530043"/>
                </a:lnTo>
                <a:lnTo>
                  <a:pt x="0" y="1530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682961" y="4835875"/>
            <a:ext cx="2050305" cy="1976788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9209516" y="2952345"/>
            <a:ext cx="6872979" cy="3860317"/>
          </a:xfrm>
          <a:custGeom>
            <a:avLst/>
            <a:gdLst/>
            <a:ahLst/>
            <a:cxnLst/>
            <a:rect r="r" b="b" t="t" l="l"/>
            <a:pathLst>
              <a:path h="3860317" w="6872979">
                <a:moveTo>
                  <a:pt x="0" y="0"/>
                </a:moveTo>
                <a:lnTo>
                  <a:pt x="6872979" y="0"/>
                </a:lnTo>
                <a:lnTo>
                  <a:pt x="6872979" y="3860318"/>
                </a:lnTo>
                <a:lnTo>
                  <a:pt x="0" y="38603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06278" y="2091615"/>
            <a:ext cx="2199475" cy="1411565"/>
          </a:xfrm>
          <a:custGeom>
            <a:avLst/>
            <a:gdLst/>
            <a:ahLst/>
            <a:cxnLst/>
            <a:rect r="r" b="b" t="t" l="l"/>
            <a:pathLst>
              <a:path h="1411565" w="2199475">
                <a:moveTo>
                  <a:pt x="0" y="0"/>
                </a:moveTo>
                <a:lnTo>
                  <a:pt x="2199475" y="0"/>
                </a:lnTo>
                <a:lnTo>
                  <a:pt x="2199475" y="1411565"/>
                </a:lnTo>
                <a:lnTo>
                  <a:pt x="0" y="14115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4221" t="-22926" r="-168717" b="-19869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10169341">
            <a:off x="5660477" y="3693226"/>
            <a:ext cx="1091078" cy="10519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10005029">
            <a:off x="12332670" y="7021309"/>
            <a:ext cx="2050305" cy="1976788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9968243" y="7243475"/>
            <a:ext cx="2165183" cy="2456946"/>
          </a:xfrm>
          <a:custGeom>
            <a:avLst/>
            <a:gdLst/>
            <a:ahLst/>
            <a:cxnLst/>
            <a:rect r="r" b="b" t="t" l="l"/>
            <a:pathLst>
              <a:path h="2456946" w="2165183">
                <a:moveTo>
                  <a:pt x="0" y="0"/>
                </a:moveTo>
                <a:lnTo>
                  <a:pt x="2165184" y="0"/>
                </a:lnTo>
                <a:lnTo>
                  <a:pt x="2165184" y="2456945"/>
                </a:lnTo>
                <a:lnTo>
                  <a:pt x="0" y="24569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8431984" y="-1070820"/>
            <a:ext cx="2939168" cy="293916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97926" y="4160924"/>
            <a:ext cx="5508090" cy="50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Create Your Outfit.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91961" y="1871078"/>
            <a:ext cx="5508090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Share on Myntra Community.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33427" y="8955763"/>
            <a:ext cx="5508090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Win Reward points for each like.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0">
            <a:off x="15583262" y="5143500"/>
            <a:ext cx="3557378" cy="3705603"/>
          </a:xfrm>
          <a:custGeom>
            <a:avLst/>
            <a:gdLst/>
            <a:ahLst/>
            <a:cxnLst/>
            <a:rect r="r" b="b" t="t" l="l"/>
            <a:pathLst>
              <a:path h="3705603" w="3557378">
                <a:moveTo>
                  <a:pt x="3557379" y="0"/>
                </a:moveTo>
                <a:lnTo>
                  <a:pt x="0" y="0"/>
                </a:lnTo>
                <a:lnTo>
                  <a:pt x="0" y="3705603"/>
                </a:lnTo>
                <a:lnTo>
                  <a:pt x="3557379" y="3705603"/>
                </a:lnTo>
                <a:lnTo>
                  <a:pt x="3557379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884204" y="9414867"/>
            <a:ext cx="1421549" cy="1530043"/>
          </a:xfrm>
          <a:custGeom>
            <a:avLst/>
            <a:gdLst/>
            <a:ahLst/>
            <a:cxnLst/>
            <a:rect r="r" b="b" t="t" l="l"/>
            <a:pathLst>
              <a:path h="1530043" w="1421549">
                <a:moveTo>
                  <a:pt x="0" y="0"/>
                </a:moveTo>
                <a:lnTo>
                  <a:pt x="1421549" y="0"/>
                </a:lnTo>
                <a:lnTo>
                  <a:pt x="1421549" y="1530043"/>
                </a:lnTo>
                <a:lnTo>
                  <a:pt x="0" y="1530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576174" y="8649846"/>
            <a:ext cx="1421549" cy="1530043"/>
          </a:xfrm>
          <a:custGeom>
            <a:avLst/>
            <a:gdLst/>
            <a:ahLst/>
            <a:cxnLst/>
            <a:rect r="r" b="b" t="t" l="l"/>
            <a:pathLst>
              <a:path h="1530043" w="1421549">
                <a:moveTo>
                  <a:pt x="0" y="0"/>
                </a:moveTo>
                <a:lnTo>
                  <a:pt x="1421549" y="0"/>
                </a:lnTo>
                <a:lnTo>
                  <a:pt x="1421549" y="1530043"/>
                </a:lnTo>
                <a:lnTo>
                  <a:pt x="0" y="15300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361951" y="9185151"/>
            <a:ext cx="1421549" cy="1530043"/>
          </a:xfrm>
          <a:custGeom>
            <a:avLst/>
            <a:gdLst/>
            <a:ahLst/>
            <a:cxnLst/>
            <a:rect r="r" b="b" t="t" l="l"/>
            <a:pathLst>
              <a:path h="1530043" w="1421549">
                <a:moveTo>
                  <a:pt x="0" y="0"/>
                </a:moveTo>
                <a:lnTo>
                  <a:pt x="1421549" y="0"/>
                </a:lnTo>
                <a:lnTo>
                  <a:pt x="1421549" y="1530043"/>
                </a:lnTo>
                <a:lnTo>
                  <a:pt x="0" y="15300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415165" y="800140"/>
            <a:ext cx="1421549" cy="1530043"/>
          </a:xfrm>
          <a:custGeom>
            <a:avLst/>
            <a:gdLst/>
            <a:ahLst/>
            <a:cxnLst/>
            <a:rect r="r" b="b" t="t" l="l"/>
            <a:pathLst>
              <a:path h="1530043" w="1421549">
                <a:moveTo>
                  <a:pt x="0" y="0"/>
                </a:moveTo>
                <a:lnTo>
                  <a:pt x="1421548" y="0"/>
                </a:lnTo>
                <a:lnTo>
                  <a:pt x="1421548" y="1530043"/>
                </a:lnTo>
                <a:lnTo>
                  <a:pt x="0" y="1530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944826" y="9585024"/>
            <a:ext cx="1205361" cy="446698"/>
          </a:xfrm>
          <a:custGeom>
            <a:avLst/>
            <a:gdLst/>
            <a:ahLst/>
            <a:cxnLst/>
            <a:rect r="r" b="b" t="t" l="l"/>
            <a:pathLst>
              <a:path h="446698" w="1205361">
                <a:moveTo>
                  <a:pt x="0" y="0"/>
                </a:moveTo>
                <a:lnTo>
                  <a:pt x="1205362" y="0"/>
                </a:lnTo>
                <a:lnTo>
                  <a:pt x="1205362" y="446698"/>
                </a:lnTo>
                <a:lnTo>
                  <a:pt x="0" y="44669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-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DAGKuoCaP7c</dc:identifier>
  <dcterms:modified xsi:type="dcterms:W3CDTF">2011-08-01T06:04:30Z</dcterms:modified>
  <cp:revision>1</cp:revision>
  <dc:title>AmityUniversity_Coderellas</dc:title>
</cp:coreProperties>
</file>